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1.xml" ContentType="application/vnd.openxmlformats-officedocument.theme+xml"/>
  <Override PartName="/ppt/slideLayouts/slideLayout43.xml" ContentType="application/vnd.openxmlformats-officedocument.presentationml.slideLayout+xml"/>
  <Override PartName="/ppt/theme/theme12.xml" ContentType="application/vnd.openxmlformats-officedocument.theme+xml"/>
  <Override PartName="/ppt/slideLayouts/slideLayout44.xml" ContentType="application/vnd.openxmlformats-officedocument.presentationml.slideLayout+xml"/>
  <Override PartName="/ppt/theme/theme1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7.xml" ContentType="application/vnd.openxmlformats-officedocument.theme+xml"/>
  <Override PartName="/ppt/slideLayouts/slideLayout53.xml" ContentType="application/vnd.openxmlformats-officedocument.presentationml.slideLayout+xml"/>
  <Override PartName="/ppt/theme/theme18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9.xml" ContentType="application/vnd.openxmlformats-officedocument.theme+xml"/>
  <Override PartName="/ppt/slideLayouts/slideLayout56.xml" ContentType="application/vnd.openxmlformats-officedocument.presentationml.slideLayout+xml"/>
  <Override PartName="/ppt/theme/theme20.xml" ContentType="application/vnd.openxmlformats-officedocument.theme+xml"/>
  <Override PartName="/ppt/slideLayouts/slideLayout57.xml" ContentType="application/vnd.openxmlformats-officedocument.presentationml.slideLayout+xml"/>
  <Override PartName="/ppt/theme/theme21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2.xml" ContentType="application/vnd.openxmlformats-officedocument.theme+xml"/>
  <Override PartName="/ppt/slideLayouts/slideLayout60.xml" ContentType="application/vnd.openxmlformats-officedocument.presentationml.slideLayout+xml"/>
  <Override PartName="/ppt/theme/theme23.xml" ContentType="application/vnd.openxmlformats-officedocument.theme+xml"/>
  <Override PartName="/ppt/slideLayouts/slideLayout61.xml" ContentType="application/vnd.openxmlformats-officedocument.presentationml.slideLayout+xml"/>
  <Override PartName="/ppt/theme/theme24.xml" ContentType="application/vnd.openxmlformats-officedocument.theme+xml"/>
  <Override PartName="/ppt/slideLayouts/slideLayout62.xml" ContentType="application/vnd.openxmlformats-officedocument.presentationml.slideLayout+xml"/>
  <Override PartName="/ppt/theme/theme2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6.xml" ContentType="application/vnd.openxmlformats-officedocument.theme+xml"/>
  <Override PartName="/ppt/slideLayouts/slideLayout65.xml" ContentType="application/vnd.openxmlformats-officedocument.presentationml.slideLayout+xml"/>
  <Override PartName="/ppt/theme/theme27.xml" ContentType="application/vnd.openxmlformats-officedocument.theme+xml"/>
  <Override PartName="/ppt/slideLayouts/slideLayout66.xml" ContentType="application/vnd.openxmlformats-officedocument.presentationml.slideLayout+xml"/>
  <Override PartName="/ppt/theme/theme28.xml" ContentType="application/vnd.openxmlformats-officedocument.theme+xml"/>
  <Override PartName="/ppt/slideLayouts/slideLayout67.xml" ContentType="application/vnd.openxmlformats-officedocument.presentationml.slideLayout+xml"/>
  <Override PartName="/ppt/theme/theme29.xml" ContentType="application/vnd.openxmlformats-officedocument.theme+xml"/>
  <Override PartName="/ppt/slideLayouts/slideLayout68.xml" ContentType="application/vnd.openxmlformats-officedocument.presentationml.slideLayout+xml"/>
  <Override PartName="/ppt/theme/theme30.xml" ContentType="application/vnd.openxmlformats-officedocument.theme+xml"/>
  <Override PartName="/ppt/slideLayouts/slideLayout69.xml" ContentType="application/vnd.openxmlformats-officedocument.presentationml.slideLayout+xml"/>
  <Override PartName="/ppt/theme/theme31.xml" ContentType="application/vnd.openxmlformats-officedocument.theme+xml"/>
  <Override PartName="/ppt/slideLayouts/slideLayout70.xml" ContentType="application/vnd.openxmlformats-officedocument.presentationml.slideLayout+xml"/>
  <Override PartName="/ppt/theme/theme32.xml" ContentType="application/vnd.openxmlformats-officedocument.theme+xml"/>
  <Override PartName="/ppt/slideLayouts/slideLayout71.xml" ContentType="application/vnd.openxmlformats-officedocument.presentationml.slideLayout+xml"/>
  <Override PartName="/ppt/theme/theme3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4.xml" ContentType="application/vnd.openxmlformats-officedocument.theme+xml"/>
  <Override PartName="/ppt/slideLayouts/slideLayout85.xml" ContentType="application/vnd.openxmlformats-officedocument.presentationml.slideLayout+xml"/>
  <Override PartName="/ppt/theme/theme3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6.xml" ContentType="application/vnd.openxmlformats-officedocument.theme+xml"/>
  <Override PartName="/ppt/slideLayouts/slideLayout102.xml" ContentType="application/vnd.openxmlformats-officedocument.presentationml.slideLayout+xml"/>
  <Override PartName="/ppt/theme/theme37.xml" ContentType="application/vnd.openxmlformats-officedocument.theme+xml"/>
  <Override PartName="/ppt/slideLayouts/slideLayout103.xml" ContentType="application/vnd.openxmlformats-officedocument.presentationml.slideLayout+xml"/>
  <Override PartName="/ppt/theme/theme38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40.xml" ContentType="application/vnd.openxmlformats-officedocument.theme+xml"/>
  <Override PartName="/ppt/theme/theme4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5"/>
    <p:sldMasterId id="2147488048" r:id="rId6"/>
    <p:sldMasterId id="2147490149" r:id="rId7"/>
    <p:sldMasterId id="2147490152" r:id="rId8"/>
    <p:sldMasterId id="2147490206" r:id="rId9"/>
    <p:sldMasterId id="2147490270" r:id="rId10"/>
    <p:sldMasterId id="2147490704" r:id="rId11"/>
    <p:sldMasterId id="2147491171" r:id="rId12"/>
    <p:sldMasterId id="2147491346" r:id="rId13"/>
    <p:sldMasterId id="2147491530" r:id="rId14"/>
    <p:sldMasterId id="2147491569" r:id="rId15"/>
    <p:sldMasterId id="2147491594" r:id="rId16"/>
    <p:sldMasterId id="2147491620" r:id="rId17"/>
    <p:sldMasterId id="2147491623" r:id="rId18"/>
    <p:sldMasterId id="2147491626" r:id="rId19"/>
    <p:sldMasterId id="2147491629" r:id="rId20"/>
    <p:sldMasterId id="2147491656" r:id="rId21"/>
    <p:sldMasterId id="2147491662" r:id="rId22"/>
    <p:sldMasterId id="2147491688" r:id="rId23"/>
    <p:sldMasterId id="2147491727" r:id="rId24"/>
    <p:sldMasterId id="2147491742" r:id="rId25"/>
    <p:sldMasterId id="2147491745" r:id="rId26"/>
    <p:sldMasterId id="2147491748" r:id="rId27"/>
    <p:sldMasterId id="2147491787" r:id="rId28"/>
    <p:sldMasterId id="2147491790" r:id="rId29"/>
    <p:sldMasterId id="2147491805" r:id="rId30"/>
    <p:sldMasterId id="2147491844" r:id="rId31"/>
    <p:sldMasterId id="2147491847" r:id="rId32"/>
    <p:sldMasterId id="2147491849" r:id="rId33"/>
    <p:sldMasterId id="2147491960" r:id="rId34"/>
    <p:sldMasterId id="2147492002" r:id="rId35"/>
    <p:sldMasterId id="2147492004" r:id="rId36"/>
    <p:sldMasterId id="2147492025" r:id="rId37"/>
    <p:sldMasterId id="2147492027" r:id="rId38"/>
    <p:sldMasterId id="2147492077" r:id="rId39"/>
    <p:sldMasterId id="2147492126" r:id="rId40"/>
    <p:sldMasterId id="2147492143" r:id="rId41"/>
    <p:sldMasterId id="2147492306" r:id="rId42"/>
    <p:sldMasterId id="2147492308" r:id="rId43"/>
    <p:sldMasterId id="2147492317" r:id="rId44"/>
  </p:sldMasterIdLst>
  <p:notesMasterIdLst>
    <p:notesMasterId r:id="rId57"/>
  </p:notesMasterIdLst>
  <p:sldIdLst>
    <p:sldId id="1054" r:id="rId45"/>
    <p:sldId id="1055" r:id="rId46"/>
    <p:sldId id="1070" r:id="rId47"/>
    <p:sldId id="1069" r:id="rId48"/>
    <p:sldId id="1059" r:id="rId49"/>
    <p:sldId id="1058" r:id="rId50"/>
    <p:sldId id="1071" r:id="rId51"/>
    <p:sldId id="1061" r:id="rId52"/>
    <p:sldId id="1062" r:id="rId53"/>
    <p:sldId id="1064" r:id="rId54"/>
    <p:sldId id="1067" r:id="rId55"/>
    <p:sldId id="1068" r:id="rId56"/>
  </p:sldIdLst>
  <p:sldSz cx="9144000" cy="6858000" type="screen4x3"/>
  <p:notesSz cx="6888163" cy="100203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33CC"/>
    <a:srgbClr val="FFCCCC"/>
    <a:srgbClr val="9900CC"/>
    <a:srgbClr val="000000"/>
    <a:srgbClr val="CC0000"/>
    <a:srgbClr val="FF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06" autoAdjust="0"/>
  </p:normalViewPr>
  <p:slideViewPr>
    <p:cSldViewPr>
      <p:cViewPr varScale="1">
        <p:scale>
          <a:sx n="65" d="100"/>
          <a:sy n="65" d="100"/>
        </p:scale>
        <p:origin x="1258" y="43"/>
      </p:cViewPr>
      <p:guideLst>
        <p:guide orient="horz" pos="7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Master" Target="slideMasters/slideMaster35.xml"/><Relationship Id="rId21" Type="http://schemas.openxmlformats.org/officeDocument/2006/relationships/slideMaster" Target="slideMasters/slideMaster17.xml"/><Relationship Id="rId34" Type="http://schemas.openxmlformats.org/officeDocument/2006/relationships/slideMaster" Target="slideMasters/slideMaster30.xml"/><Relationship Id="rId42" Type="http://schemas.openxmlformats.org/officeDocument/2006/relationships/slideMaster" Target="slideMasters/slideMaster38.xml"/><Relationship Id="rId47" Type="http://schemas.openxmlformats.org/officeDocument/2006/relationships/slide" Target="slides/slide3.xml"/><Relationship Id="rId50" Type="http://schemas.openxmlformats.org/officeDocument/2006/relationships/slide" Target="slides/slide6.xml"/><Relationship Id="rId55" Type="http://schemas.openxmlformats.org/officeDocument/2006/relationships/slide" Target="slides/slide1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0" Type="http://schemas.openxmlformats.org/officeDocument/2006/relationships/slideMaster" Target="slideMasters/slideMaster16.xml"/><Relationship Id="rId29" Type="http://schemas.openxmlformats.org/officeDocument/2006/relationships/slideMaster" Target="slideMasters/slideMaster25.xml"/><Relationship Id="rId41" Type="http://schemas.openxmlformats.org/officeDocument/2006/relationships/slideMaster" Target="slideMasters/slideMaster37.xml"/><Relationship Id="rId54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Master" Target="slideMasters/slideMaster28.xml"/><Relationship Id="rId37" Type="http://schemas.openxmlformats.org/officeDocument/2006/relationships/slideMaster" Target="slideMasters/slideMaster33.xml"/><Relationship Id="rId40" Type="http://schemas.openxmlformats.org/officeDocument/2006/relationships/slideMaster" Target="slideMasters/slideMaster36.xml"/><Relationship Id="rId45" Type="http://schemas.openxmlformats.org/officeDocument/2006/relationships/slide" Target="slides/slide1.xml"/><Relationship Id="rId53" Type="http://schemas.openxmlformats.org/officeDocument/2006/relationships/slide" Target="slides/slide9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Master" Target="slideMasters/slideMaster32.xml"/><Relationship Id="rId49" Type="http://schemas.openxmlformats.org/officeDocument/2006/relationships/slide" Target="slides/slide5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Master" Target="slideMasters/slideMaster27.xml"/><Relationship Id="rId44" Type="http://schemas.openxmlformats.org/officeDocument/2006/relationships/slideMaster" Target="slideMasters/slideMaster40.xml"/><Relationship Id="rId52" Type="http://schemas.openxmlformats.org/officeDocument/2006/relationships/slide" Target="slides/slide8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Master" Target="slideMasters/slideMaster26.xml"/><Relationship Id="rId35" Type="http://schemas.openxmlformats.org/officeDocument/2006/relationships/slideMaster" Target="slideMasters/slideMaster31.xml"/><Relationship Id="rId43" Type="http://schemas.openxmlformats.org/officeDocument/2006/relationships/slideMaster" Target="slideMasters/slideMaster39.xml"/><Relationship Id="rId48" Type="http://schemas.openxmlformats.org/officeDocument/2006/relationships/slide" Target="slides/slide4.xml"/><Relationship Id="rId56" Type="http://schemas.openxmlformats.org/officeDocument/2006/relationships/slide" Target="slides/slide12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7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Master" Target="slideMasters/slideMaster29.xml"/><Relationship Id="rId38" Type="http://schemas.openxmlformats.org/officeDocument/2006/relationships/slideMaster" Target="slideMasters/slideMaster34.xml"/><Relationship Id="rId46" Type="http://schemas.openxmlformats.org/officeDocument/2006/relationships/slide" Target="slides/slide2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6118" cy="500845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900488" y="1"/>
            <a:ext cx="2986118" cy="500845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00C9C7-D3EE-48BF-B243-FA4AD8C21283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30" tIns="45665" rIns="91330" bIns="45665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90063" y="4760583"/>
            <a:ext cx="5508038" cy="4507596"/>
          </a:xfrm>
          <a:prstGeom prst="rect">
            <a:avLst/>
          </a:prstGeom>
        </p:spPr>
        <p:txBody>
          <a:bodyPr vert="horz" lIns="91330" tIns="45665" rIns="91330" bIns="45665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517748"/>
            <a:ext cx="2986118" cy="500845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900488" y="9517748"/>
            <a:ext cx="2986118" cy="500845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C5AE1DF-38E2-438F-B647-0C3DAE247B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150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316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1306FE17-8C9C-45FE-A0CC-E1BE1F6A9DB4}" type="datetime1">
              <a:rPr lang="zh-TW" altLang="en-US" smtClean="0"/>
              <a:pPr eaLnBrk="1" hangingPunct="1">
                <a:spcBef>
                  <a:spcPct val="0"/>
                </a:spcBef>
              </a:pPr>
              <a:t>2022/8/8</a:t>
            </a:fld>
            <a:endParaRPr lang="zh-TW" altLang="en-US" smtClean="0"/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067A20B-1C54-437C-B8C8-900806B3B756}" type="slidenum">
              <a:rPr lang="zh-TW" altLang="en-US"/>
              <a:pPr eaLnBrk="1" hangingPunct="1">
                <a:spcBef>
                  <a:spcPct val="0"/>
                </a:spcBef>
              </a:pPr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39.xml"/><Relationship Id="rId1" Type="http://schemas.openxmlformats.org/officeDocument/2006/relationships/themeOverride" Target="../theme/themeOverride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39.xml"/><Relationship Id="rId1" Type="http://schemas.openxmlformats.org/officeDocument/2006/relationships/themeOverride" Target="../theme/themeOverride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61F9CA6E-9317-4736-89BD-320C618E9075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EE95EE95-98FD-4A6B-A129-A3364DF4239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3455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17262D5F-EC59-4264-BF98-F382B302EC87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37C82258-DDD2-424E-A1E3-B2C58B86A5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4231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A2361AF-42BB-41DE-8D1F-AC8B04684AB0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78B9BDC-BB52-418D-A717-1FC8A9A2B9B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79388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40" y="917575"/>
            <a:ext cx="7885112" cy="11430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03351" y="2278067"/>
            <a:ext cx="3522663" cy="3598863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8413" y="2278067"/>
            <a:ext cx="3522662" cy="3598863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Calibri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CC43A2D-0F1F-4B14-8554-3C831974BA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47816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53960AE9-A0ED-4A58-BEAB-773EE11E045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45701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EB3724CC-2BC3-461E-91E5-3F307D5ACBD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15029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8841"/>
            <a:ext cx="7772400" cy="8640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7D2F0F3-38E0-4D61-B58B-1DDC8926064F}" type="slidenum">
              <a:rPr lang="zh-TW" altLang="en-US" smtClean="0">
                <a:latin typeface="Calibri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TW" altLang="en-US">
              <a:latin typeface="Calibri"/>
              <a:ea typeface="新細明體"/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2" hasCustomPrompt="1"/>
          </p:nvPr>
        </p:nvSpPr>
        <p:spPr>
          <a:xfrm>
            <a:off x="6948264" y="5733504"/>
            <a:ext cx="1728192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zh-TW" altLang="en-US" dirty="0" smtClean="0"/>
              <a:t>單位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日期</a:t>
            </a:r>
            <a:endParaRPr lang="zh-TW" alt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175048" y="3068960"/>
            <a:ext cx="4845224" cy="1805086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 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  <a:endParaRPr lang="zh-TW" altLang="en-US" noProof="0" dirty="0" smtClean="0"/>
          </a:p>
          <a:p>
            <a:pPr lvl="2"/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 </a:t>
            </a:r>
            <a:endParaRPr lang="zh-TW" altLang="en-US" noProof="0" dirty="0" smtClean="0"/>
          </a:p>
        </p:txBody>
      </p:sp>
      <p:pic>
        <p:nvPicPr>
          <p:cNvPr id="7" name="Picture 9" descr="joy of innovation-final copy[1]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406400"/>
            <a:ext cx="2093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64294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25538"/>
            <a:ext cx="82296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</a:t>
            </a:r>
            <a:endParaRPr lang="zh-TW" altLang="en-US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F37A8D2-07AA-4461-B6D7-E735CE39BAE7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085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589240"/>
            <a:ext cx="8229600" cy="72008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 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  <a:endParaRPr lang="zh-TW" altLang="en-US" noProof="0" dirty="0" smtClean="0"/>
          </a:p>
          <a:p>
            <a:pPr lvl="2"/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 </a:t>
            </a:r>
            <a:endParaRPr lang="zh-TW" altLang="en-US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7D2F0F3-38E0-4D61-B58B-1DDC8926064F}" type="slidenum">
              <a:rPr lang="zh-TW" altLang="en-US" smtClean="0">
                <a:latin typeface="Calibri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TW" altLang="en-US">
              <a:latin typeface="Calibri"/>
              <a:ea typeface="新細明體"/>
            </a:endParaRPr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068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7937" y="6519201"/>
            <a:ext cx="979537" cy="3661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D310B-9418-4750-ABEE-18F0D6C73A41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2793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73102A8-720E-4F29-8231-C9B9249A3C63}" type="datetimeFigureOut">
              <a:rPr lang="zh-TW" altLang="en-US" smtClean="0"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2022/8/8</a:t>
            </a:fld>
            <a:endParaRPr lang="zh-TW" altLang="en-US">
              <a:ea typeface="新細明體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TW" altLang="en-US" smtClean="0"/>
              <a:t>待更新</a:t>
            </a: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7D2F0F3-38E0-4D61-B58B-1DDC8926064F}" type="slidenum">
              <a:rPr lang="zh-TW" altLang="en-US" smtClean="0">
                <a:latin typeface="Calibri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TW" altLang="en-US"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9956200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9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96465002-A372-49F2-AD13-6CD7179E0F8D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B51AC5DA-01D0-4924-ADD8-23B06773EA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44215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73102A8-720E-4F29-8231-C9B9249A3C63}" type="datetimeFigureOut">
              <a:rPr lang="zh-TW" altLang="en-US" smtClean="0"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2022/8/8</a:t>
            </a:fld>
            <a:endParaRPr lang="zh-TW" altLang="en-US">
              <a:ea typeface="新細明體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7D2F0F3-38E0-4D61-B58B-1DDC8926064F}" type="slidenum">
              <a:rPr lang="zh-TW" altLang="en-US" smtClean="0">
                <a:latin typeface="Calibri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TW" altLang="en-US"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2799258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6"/>
            <a:ext cx="1916112" cy="365125"/>
          </a:xfrm>
        </p:spPr>
        <p:txBody>
          <a:bodyPr/>
          <a:lstStyle>
            <a:lvl1pPr algn="ctr">
              <a:defRPr b="1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625BE43D-8880-4D7B-8A1C-DA641E1630AC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6"/>
            <a:ext cx="18875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b="1">
                <a:latin typeface="Arial" panose="020B060402020202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solidFill>
                <a:prstClr val="black"/>
              </a:solidFill>
              <a:ea typeface="新細明體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C8E40ACB-B7DB-4445-86DA-17F8EB2AF37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4761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yhchang8\Documents\CI\joy of innovation\完稿\ppt-desig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82101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A26FA4-A7DC-49E5-B43F-65810BB88E67}" type="datetime1">
              <a:rPr kumimoji="0" lang="zh-TW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E188CE-992E-42A5-BCC1-CA62EC026C0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0502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joy of innovation-final copy[1]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smtClean="0"/>
              <a:t>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863"/>
            <a:ext cx="971550" cy="365125"/>
          </a:xfr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2E4E0-8DE1-4CE8-8185-09FFB8490BA5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102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32" indent="-285744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457" indent="-342891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349" indent="-228594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6CBEDF-3EA0-4582-A596-35C5D02CDFF4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F14555-EC3D-4BB2-929B-56FC8C0EB3E1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86418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2E67D8-07AE-4683-B8F5-EA9D95565067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55E70E-AEFF-46DB-8F83-BB9B674DEE9F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41587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A2F476-9F80-4368-8202-8C19DEA18E48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B80074-8DF3-4249-B813-F2FE156458BA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96575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A210C-5560-43ED-9D09-854176146C86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C48E15-7133-40B0-9972-2C2FC92FD166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7267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3B19DD-836F-45B2-B4B3-10DEB0E8AE6D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50D01-504D-4253-B577-83A7B332AA01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40841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5D400-6BD6-493E-80ED-CA28E0B896D8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F0ACCE-A42C-49E7-877E-77D2086D9969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175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02C64EB7-A104-4E41-A293-CA1659038BAD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ECE5B0EA-C2A6-47BF-8D59-01EF6C4F368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285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08249-B6F3-4411-AD3F-68F1F4D6B1F5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3F0F89-F792-4AD2-A957-F6DAFA12CB2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3631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E8C27-8D67-4FEF-BF60-74D54D6DEF20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9E49E-6284-4A7A-8C4A-44AB86F2DE4C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8892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4BDCE7-A0BF-47C3-85AC-6221C38F5D05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FBAF2-F26C-4A8B-A59D-00641E3F8C3A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69631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B09F5A-F36C-4BE8-9C36-27FDFF5E664A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613D0-FBAB-4434-B5FC-EC16656144DF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453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827090" y="44456"/>
            <a:ext cx="7705725" cy="5048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27088" y="692151"/>
            <a:ext cx="3776662" cy="27320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56154" y="692151"/>
            <a:ext cx="3776663" cy="27320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827088" y="3576643"/>
            <a:ext cx="3776662" cy="27320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756154" y="3576643"/>
            <a:ext cx="3776663" cy="27320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A2338B20-43D9-46E4-A82B-CD4EF987028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541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1296144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2976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5"/>
            <a:ext cx="1916112" cy="365125"/>
          </a:xfrm>
        </p:spPr>
        <p:txBody>
          <a:bodyPr/>
          <a:lstStyle>
            <a:lvl1pPr algn="ctr" eaLnBrk="1" hangingPunct="1">
              <a:defRPr b="1">
                <a:solidFill>
                  <a:prstClr val="black">
                    <a:lumMod val="95000"/>
                    <a:lumOff val="5000"/>
                  </a:prst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5"/>
            <a:ext cx="1887537" cy="365125"/>
          </a:xfrm>
          <a:prstGeom prst="rect">
            <a:avLst/>
          </a:prstGeom>
        </p:spPr>
        <p:txBody>
          <a:bodyPr/>
          <a:lstStyle>
            <a:lvl1pPr algn="ctr" eaLnBrk="0" fontAlgn="auto" hangingPunct="0">
              <a:spcBef>
                <a:spcPts val="0"/>
              </a:spcBef>
              <a:spcAft>
                <a:spcPts val="0"/>
              </a:spcAft>
              <a:defRPr kumimoji="0" sz="1800" b="1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solidFill>
                  <a:prstClr val="black">
                    <a:lumMod val="95000"/>
                    <a:lumOff val="5000"/>
                  </a:prstClr>
                </a:solidFill>
              </a:defRPr>
            </a:lvl1pPr>
          </a:lstStyle>
          <a:p>
            <a:pPr>
              <a:defRPr/>
            </a:pPr>
            <a:fld id="{A3BEA8C1-01C3-4028-A818-4EB39C7880C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6902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5CEBA7F0-C629-4B02-A368-BA15798706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773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13101B84-E6B0-4004-8ACF-8CD007337B9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031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C7450A1E-BA6B-4E9B-ADDF-96540AA89FD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0486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FE731-E8E8-4C95-931A-83DECEBF9FE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6439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0D09FE15-478F-4164-AEA8-203189DE9D51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FA63530A-6A7A-417D-8888-18812BB88A6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07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979A96A2-E662-40DF-ACD5-BD0579155330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55F46410-58CE-4621-BCA5-05EEE38F043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781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7AA73B71-9E5B-44DA-9C0F-D7CF9ACA81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74736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1296144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2976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5"/>
            <a:ext cx="1916112" cy="365125"/>
          </a:xfrm>
        </p:spPr>
        <p:txBody>
          <a:bodyPr/>
          <a:lstStyle>
            <a:lvl1pPr algn="ctr" eaLnBrk="1" hangingPunct="1">
              <a:defRPr b="1">
                <a:solidFill>
                  <a:prstClr val="black">
                    <a:lumMod val="95000"/>
                    <a:lumOff val="5000"/>
                  </a:prst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5"/>
            <a:ext cx="1887537" cy="365125"/>
          </a:xfrm>
          <a:prstGeom prst="rect">
            <a:avLst/>
          </a:prstGeom>
        </p:spPr>
        <p:txBody>
          <a:bodyPr/>
          <a:lstStyle>
            <a:lvl1pPr algn="ctr" eaLnBrk="0" fontAlgn="auto" hangingPunct="0">
              <a:spcBef>
                <a:spcPts val="0"/>
              </a:spcBef>
              <a:spcAft>
                <a:spcPts val="0"/>
              </a:spcAft>
              <a:defRPr kumimoji="0" sz="1800" b="1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solidFill>
                  <a:prstClr val="black">
                    <a:lumMod val="95000"/>
                    <a:lumOff val="5000"/>
                  </a:prstClr>
                </a:solidFill>
              </a:defRPr>
            </a:lvl1pPr>
          </a:lstStyle>
          <a:p>
            <a:pPr>
              <a:defRPr/>
            </a:pPr>
            <a:fld id="{8718E9E2-C787-4F5D-BDE0-251F9D5A845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3223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D1DCC730-09EE-4F1C-B1D1-AA45920D1DE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6572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B7E61570-C8C8-4595-B400-9BB2D760E16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22414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B828F0E-E916-417B-8723-8D576839E26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5897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2AB22-C8C5-4406-B099-C4CF6A1A0B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7261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7384C5D6-9DD2-4B42-BF39-2315CA989310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F3AAD7F2-7BCD-4805-A12B-540D5197CD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3944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E05751FD-1526-405C-B866-31AFFD702BA3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5EA97E3F-AD66-4BB2-B3FD-59A69E8721E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8374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0BF454B5-828D-408F-8A28-FBA31AE25EF0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A05378E0-AA67-4D95-9746-636D0495691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16843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A8E5444F-D36F-4D4F-8D2E-DBFC100221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138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F2C20C4E-53EE-4691-8343-15E252CF79DB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A85A7A4B-FD18-4A91-9598-FD428C3C7EB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460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14E30A41-E9E6-493E-ABD9-E8F7A441E390}" type="datetimeFigureOut">
              <a:rPr lang="en-US" altLang="zh-TW" smtClean="0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D1D67539-D77A-4173-BBAA-CC50F167B7B1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35025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1296144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2976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5"/>
            <a:ext cx="1916112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978CD1F8-6E24-4EFB-A05C-216A35B292FE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5"/>
            <a:ext cx="18875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b="1">
                <a:solidFill>
                  <a:prstClr val="black"/>
                </a:solidFill>
                <a:latin typeface="+mn-lt"/>
                <a:ea typeface="新細明體" pitchFamily="18" charset="-12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08C7B51B-0482-49A4-B772-072B0E4AC45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9037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57CACCE-FB7E-496E-B803-1CB3BDEC1374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AFDF39E-3F3E-4FBC-9BEF-FEDFD06A2F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34318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60427200-EFB4-473A-8975-EB51527010C0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F9564D8D-4F3C-48CB-A2B7-58FFB65E5D6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7560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C7EEB9B-1331-4E55-87E3-EB158E2E7DC2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38013CA1-BEA1-49AA-934F-B97EAA6B70C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73783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793FAE0-7AC1-487B-8A30-811F6EF11CA9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41997395-6D1D-489D-8A1A-6009220C8CB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58293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6C754E4-CBE6-4814-9826-91CF73C05AD6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2258A80A-C426-4E7A-BFFE-E5D62813188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7924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66C6F7E1-96A3-46B2-9770-5FC3A270F616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871A3BF-E689-420E-A532-E07D5595E8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12355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3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08E8BDF3-6088-4D97-8236-3B1193D76258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12D57FB8-23B4-4C82-84D4-C5F6420A349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9147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7575178-45F2-4045-8130-512FAABFE455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2393A7B7-C51E-4137-8EA3-1A6BF07BCE2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843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1350B79D-972F-4250-BAB6-214A45794CE3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EE3113FA-DC18-4F2C-8DB8-F6CE613BA0F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2216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23F56582-1ADA-48D0-BEF8-AA1F949C445B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2D7F76EE-D35E-44B0-87D5-51346D8387F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338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0A8F8E04-9F3A-46C4-8DFE-6602D6A3A76F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43F2808D-C23B-466B-8773-89085F4BB1F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63481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719140" y="917579"/>
            <a:ext cx="7885112" cy="495935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F88844A-778B-4752-9216-5F805402AB00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>
                <a:solidFill>
                  <a:prstClr val="black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82FBD23-F80C-4B23-A377-6A175E65669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45987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3864600E-026E-4395-93C8-A233F79ECF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22191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3D49-704E-44C2-BF36-9FF702C7823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331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3D49-704E-44C2-BF36-9FF702C7823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518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5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4F69A5E7-6B09-4F2B-B637-5E501CC2F324}" type="datetime1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2022/8/8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5"/>
            <a:ext cx="1887537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8FE2E182-82CE-4D68-B8D4-14D57692515D}" type="slidenum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5374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3D49-704E-44C2-BF36-9FF702C7823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052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5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4F69A5E7-6B09-4F2B-B637-5E501CC2F324}" type="datetime1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2022/8/8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5"/>
            <a:ext cx="1887537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8FE2E182-82CE-4D68-B8D4-14D57692515D}" type="slidenum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1146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3D49-704E-44C2-BF36-9FF702C7823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240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0BA0C376-CEE0-4D38-B2FB-2EE3E9D0DD6E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0D3851D7-4D93-4737-B2E1-4835C7CD33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9266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5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4F69A5E7-6B09-4F2B-B637-5E501CC2F324}" type="datetime1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2022/8/8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5"/>
            <a:ext cx="1887537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8FE2E182-82CE-4D68-B8D4-14D57692515D}" type="slidenum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577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5641C-BB00-4F92-A944-895C52C6CC6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508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5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AF96F3DA-34ED-439D-87C5-1CED6744DF60}" type="datetime1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2022/8/8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5"/>
            <a:ext cx="1887537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CDABF1B7-2C7D-4E70-8290-FB3ECCEFD32F}" type="slidenum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908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5A882-4865-4F47-BEAE-37C147294E5B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464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130F0-A399-4AF6-BF62-4094012CFC0C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825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5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DEDD96F0-FEC2-4C23-928B-F3C44589AFE1}" type="datetime1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2022/8/8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5"/>
            <a:ext cx="1887537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C860D178-2089-4565-81FB-0B075BBB4B0C}" type="slidenum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927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784602-DBAC-40E8-BC6B-F2DC2047516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406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 Unicode MS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 Unicode MS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 Unicode MS" pitchFamily="34" charset="-120"/>
              </a:defRPr>
            </a:lvl1pPr>
          </a:lstStyle>
          <a:p>
            <a:pPr>
              <a:defRPr/>
            </a:pPr>
            <a:fld id="{8CD51835-1A28-487B-B8E8-35B1975AF62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00099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30E31-74F7-4A49-A57F-F43BA39CD50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040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5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CE677A90-329F-48D0-8514-D17F6C72B1C8}" type="datetime1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2022/8/8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5"/>
            <a:ext cx="1887537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AFDF00A3-FB07-480F-BFF9-6EAAB54DCD66}" type="slidenum">
              <a:rPr lang="zh-TW" altLang="en-US">
                <a:solidFill>
                  <a:srgbClr val="000000">
                    <a:lumMod val="95000"/>
                    <a:lumOff val="5000"/>
                  </a:srgb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48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AB8649BD-F466-429E-8018-90DF4540853A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9BA6D683-124E-4906-9ADD-9FA823C330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9417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21403E6F-CD5B-4818-81BA-93E1CC79D70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748985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 Unicode MS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 Unicode MS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 Unicode MS" pitchFamily="34" charset="-120"/>
              </a:defRPr>
            </a:lvl1pPr>
          </a:lstStyle>
          <a:p>
            <a:pPr>
              <a:defRPr/>
            </a:pPr>
            <a:fld id="{8CD51835-1A28-487B-B8E8-35B1975AF62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79885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740E7-1BEB-4A53-8354-EB508875C8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65017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1659B-EED9-4107-940D-1D6081CEC0E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42876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E360C-1652-4B00-B15D-74D1805F61AF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CD26E-C0CF-480A-9AF3-F741314FE2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3325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E4CFB-D36A-4232-98AB-E3395B3D84E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72224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E4CFB-D36A-4232-98AB-E3395B3D84E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78933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7E479F08-E1D7-4FC6-8B51-4301CDAFBD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7436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81F39-B7A9-40C9-850A-1BB7A4F4CE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69573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3CF9F3E1-E8F8-4330-B5FE-7244F749F911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9577E531-B33B-498B-91FB-D22AF8FD6AC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404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896631D2-7884-4E20-837D-ADA87987B188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528FCA50-387F-4D04-A965-1FEA5E2981E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103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77AE7E75-E178-49B3-A0F6-B4F20D993BC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74981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77D3AA16-7326-41B5-9C80-EEEA353FA18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81189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6"/>
            <a:ext cx="1916112" cy="365125"/>
          </a:xfrm>
        </p:spPr>
        <p:txBody>
          <a:bodyPr/>
          <a:lstStyle>
            <a:lvl1pPr algn="ctr">
              <a:defRPr b="1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625BE43D-8880-4D7B-8A1C-DA641E1630AC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6"/>
            <a:ext cx="18875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b="1">
                <a:latin typeface="Arial" panose="020B060402020202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solidFill>
                <a:prstClr val="black"/>
              </a:solidFill>
              <a:ea typeface="新細明體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C8E40ACB-B7DB-4445-86DA-17F8EB2AF37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3402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B1CECD-2E00-4C1A-8601-BAEC5F60BACC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7A8D2-07AA-4461-B6D7-E735CE39BAE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8012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2"/>
            <a:ext cx="8389620" cy="57118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124"/>
            <a:ext cx="8366760" cy="5166045"/>
          </a:xfrm>
        </p:spPr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B1CECD-2E00-4C1A-8601-BAEC5F60BACC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7A8D2-07AA-4461-B6D7-E735CE39BAE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0711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0F6D0-3C35-43D9-B308-B3C912EA97F4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5733F-B10B-4D3B-890E-EBB32B17817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9670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DC9B1-AA5B-4554-B5CB-03A659860B69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74615-C1FE-4213-958E-2D9893CD6E6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30424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FD7A9-DD18-415E-9AE8-3013960F155C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35FFF-CC4B-4DF7-80BE-632D0A3FCE7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63085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A084BD-22C2-4177-AF3E-3B392FEEDEF0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D310B-9418-4750-ABEE-18F0D6C73A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0220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223F5-D6CD-41A4-A1ED-69648396D783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305824-7B20-4880-ACF8-5A99566A447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834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PPT-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257BAF16-FE8E-4965-A0D2-9CAAD816DBB7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EDE280B0-3918-434C-B47F-D6998DEF21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7485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3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4C319-65CB-4DE4-B8AA-CB266261FE5C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79AC6-104F-4C13-B777-A0A6FA21FF7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3010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661A3-45EA-492D-8EAF-E66DDB9DB7F5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C77EA-8D24-4982-B253-1B0069B7A63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7265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6AFCA-556C-446E-BE6C-4C5100799294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07770-588A-4B54-857B-D11119CC0F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17877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5C7A8-4C1F-4AC5-B968-E6C2D190B7DC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8E324-60B0-4471-98C2-5756B523A4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0030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18059"/>
          </a:xfrm>
        </p:spPr>
        <p:txBody>
          <a:bodyPr/>
          <a:lstStyle>
            <a:lvl1pPr>
              <a:defRPr sz="28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6D971-B498-490D-A21E-0B036B71B3FD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865718-5BA3-480B-89FC-68A659934E2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57336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/>
            </a:lvl1pPr>
            <a:lvl2pPr marL="800100" indent="-34290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ü"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5AFF9187-D0D4-4CED-B9E2-37B6A3C779B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23471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5"/>
            <a:ext cx="1916112" cy="365125"/>
          </a:xfrm>
        </p:spPr>
        <p:txBody>
          <a:bodyPr/>
          <a:lstStyle>
            <a:lvl1pPr algn="ctr" eaLnBrk="0" hangingPunct="0">
              <a:defRPr b="1">
                <a:solidFill>
                  <a:prstClr val="black">
                    <a:lumMod val="95000"/>
                    <a:lumOff val="5000"/>
                  </a:prstClr>
                </a:solidFill>
              </a:defRPr>
            </a:lvl1pPr>
          </a:lstStyle>
          <a:p>
            <a:pPr>
              <a:defRPr/>
            </a:pPr>
            <a:fld id="{73CD17C2-4BB5-42A7-8A4C-AEBD2A541E8E}" type="datetime1">
              <a:rPr lang="zh-TW" altLang="en-US"/>
              <a:pPr>
                <a:defRPr/>
              </a:pPr>
              <a:t>2022/8/8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92" y="5949955"/>
            <a:ext cx="1887537" cy="365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800" b="1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prstClr val="black">
                    <a:lumMod val="95000"/>
                    <a:lumOff val="5000"/>
                  </a:prstClr>
                </a:solidFill>
              </a:defRPr>
            </a:lvl1pPr>
          </a:lstStyle>
          <a:p>
            <a:pPr>
              <a:defRPr/>
            </a:pPr>
            <a:fld id="{A13FFF50-D8DF-416A-B73E-184B1ECC303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94234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4116C5A-A4E2-4B68-BDF8-DFB2D9313CDC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0C2E596-8EDC-433D-9894-2491CD42E1C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46113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4" y="274641"/>
            <a:ext cx="8784976" cy="562075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4" y="980728"/>
            <a:ext cx="8784976" cy="5877272"/>
          </a:xfrm>
        </p:spPr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DE02CC2-B3CE-436D-8EE5-024BC7FB95E0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4B38E1D-5B0C-4C1C-A5A9-D9146CEDB4E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08247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7"/>
            <a:ext cx="8507288" cy="490067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964488" cy="5949280"/>
          </a:xfrm>
        </p:spPr>
        <p:txBody>
          <a:bodyPr/>
          <a:lstStyle>
            <a:lvl1pPr>
              <a:defRPr sz="2400"/>
            </a:lvl1pPr>
            <a:lvl2pPr marL="742950" indent="-285750">
              <a:spcBef>
                <a:spcPts val="1000"/>
              </a:spcBef>
              <a:buFont typeface="Arial" pitchFamily="34" charset="0"/>
              <a:buChar char="•"/>
              <a:defRPr sz="2000"/>
            </a:lvl2pPr>
            <a:lvl3pPr>
              <a:spcBef>
                <a:spcPts val="1000"/>
              </a:spcBef>
              <a:defRPr sz="2000"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 sz="2000"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 sz="2000"/>
            </a:lvl5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658119F-206E-425A-806E-2AE011424BD2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0E2C795-DD8F-4DDF-825F-8F495784F3A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40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53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432F9B5D-6B40-4CB0-BEEC-C943482FF416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0">
                <a:solidFill>
                  <a:srgbClr val="898989"/>
                </a:solidFill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BD7B4608-E173-4BC0-8465-418271179D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95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90067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32B2C7D-5214-4A0C-80F6-38B55BDC7733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440E300-F33B-46DA-8EBA-367FA36F1B4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78515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90067"/>
          </a:xfrm>
        </p:spPr>
        <p:txBody>
          <a:bodyPr/>
          <a:lstStyle>
            <a:lvl1pPr algn="l"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A01AE2F-1693-4B22-A1A8-C8D1CA92EBCC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0E692EF-A310-4DEF-B8AE-3462ED47449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9006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B083D9C-28FB-44E9-BB81-FFBFF80070DA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6F40F98-57CB-4F54-BC5A-190E01F5B54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46740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8C549F9-CBA9-4DCB-9302-DA2145291F80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E249FB3-E892-4803-BBCD-00C7FB07E91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21466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7595C00-D4E9-4705-88D6-E8CD6BF4500E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FAB13F0-7238-45E4-80E7-F6679EE2649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27617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9D54E46-4B17-4A25-BED1-0C3CC9862CCF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F121EBE-9644-48DE-AEE8-ED3FFD05EFF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99208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96E09D6-CEFA-41F1-95C6-EFA2C3CA2CCA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3CBD954-CB01-4370-BEAD-A164C3FE710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08835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3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C53A7C8-E420-4D02-85D0-61CFCA9F3E17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69542C8-4557-4A13-A278-94AE851B81C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999977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A035A36-0537-4322-A149-3AA0527DFCB5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B0FA1B4-400A-4AB8-A522-BCD666DC8C7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885053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649AAFC-6E1E-4D97-9431-DA22F1F039EE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2830BF9-EFA2-4DDD-A0C9-FA6D1D61FED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138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4.jpe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.jpe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.jpe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.jpe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jpe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53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56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57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jpe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60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61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62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theme" Target="../theme/theme26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.jpeg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65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66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68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69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70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71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theme" Target="../theme/theme34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85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image" Target="../media/image7.jpeg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theme" Target="../theme/theme36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102.xml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103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10" Type="http://schemas.openxmlformats.org/officeDocument/2006/relationships/image" Target="../media/image9.jpeg"/><Relationship Id="rId4" Type="http://schemas.openxmlformats.org/officeDocument/2006/relationships/slideLayout" Target="../slideLayouts/slideLayout107.xml"/><Relationship Id="rId9" Type="http://schemas.openxmlformats.org/officeDocument/2006/relationships/theme" Target="../theme/theme3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image" Target="../media/image13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kumimoji="1" sz="1200">
                <a:solidFill>
                  <a:prstClr val="black">
                    <a:tint val="75000"/>
                  </a:prstClr>
                </a:solidFill>
                <a:latin typeface="Arial" charset="0"/>
                <a:ea typeface="新細明體" charset="-120"/>
                <a:cs typeface="+mn-cs"/>
              </a:defRPr>
            </a:lvl1pPr>
          </a:lstStyle>
          <a:p>
            <a:pPr>
              <a:defRPr/>
            </a:pPr>
            <a:fld id="{3BBB7D7F-252F-4211-A510-EC7599070C01}" type="datetimeFigureOut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kumimoji="1" sz="1200">
                <a:solidFill>
                  <a:prstClr val="black">
                    <a:tint val="75000"/>
                  </a:prstClr>
                </a:solidFill>
                <a:latin typeface="Arial" charset="0"/>
                <a:ea typeface="新細明體" charset="-120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kumimoji="1" sz="1200">
                <a:solidFill>
                  <a:prstClr val="black">
                    <a:tint val="75000"/>
                  </a:prstClr>
                </a:solidFill>
                <a:latin typeface="Arial" charset="0"/>
                <a:ea typeface="新細明體" charset="-120"/>
                <a:cs typeface="+mn-cs"/>
              </a:defRPr>
            </a:lvl1pPr>
          </a:lstStyle>
          <a:p>
            <a:pPr>
              <a:defRPr/>
            </a:pPr>
            <a:fld id="{4EBBC585-A092-4F4D-93C9-541E471B658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62" r:id="rId1"/>
    <p:sldLayoutId id="2147491463" r:id="rId2"/>
    <p:sldLayoutId id="2147491464" r:id="rId3"/>
    <p:sldLayoutId id="2147491465" r:id="rId4"/>
    <p:sldLayoutId id="2147491466" r:id="rId5"/>
    <p:sldLayoutId id="2147491467" r:id="rId6"/>
    <p:sldLayoutId id="2147491468" r:id="rId7"/>
    <p:sldLayoutId id="2147491469" r:id="rId8"/>
    <p:sldLayoutId id="2147491470" r:id="rId9"/>
    <p:sldLayoutId id="2147491471" r:id="rId10"/>
    <p:sldLayoutId id="2147491472" r:id="rId11"/>
    <p:sldLayoutId id="2147491473" r:id="rId12"/>
    <p:sldLayoutId id="214749147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A6F661FB-1CA8-481C-A3C3-D1802716982C}" type="datetimeFigureOut">
              <a:rPr lang="en-US" altLang="zh-TW" smtClean="0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B187BD63-6774-4499-A35E-E7C4489640DE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977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531" r:id="rId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5000"/>
        <a:buFont typeface="Arial" pitchFamily="34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25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+mn-lt"/>
                <a:ea typeface="新細明體" pitchFamily="18" charset="-12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62572A5-D1C2-4290-8156-64073D32B1C4}" type="datetimeFigureOut">
              <a:rPr lang="en-US" altLang="zh-TW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8/8/2022</a:t>
            </a:fld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2363" y="635635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7F7F7F"/>
                </a:solidFill>
                <a:latin typeface="+mn-lt"/>
                <a:ea typeface="新細明體" pitchFamily="18" charset="-12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544AFEF-E05B-4149-AAEA-9099DD9A922C}" type="slidenum">
              <a:rPr lang="en-US" altLang="zh-TW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2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570" r:id="rId1"/>
    <p:sldLayoutId id="2147491571" r:id="rId2"/>
    <p:sldLayoutId id="2147491572" r:id="rId3"/>
    <p:sldLayoutId id="2147491573" r:id="rId4"/>
    <p:sldLayoutId id="2147491574" r:id="rId5"/>
    <p:sldLayoutId id="2147491575" r:id="rId6"/>
    <p:sldLayoutId id="2147491576" r:id="rId7"/>
    <p:sldLayoutId id="2147491577" r:id="rId8"/>
    <p:sldLayoutId id="2147491578" r:id="rId9"/>
    <p:sldLayoutId id="2147491579" r:id="rId10"/>
    <p:sldLayoutId id="2147491580" r:id="rId11"/>
    <p:sldLayoutId id="2147491581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1ED43C68-0E4B-4E02-8DD3-CDC858B6D3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91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595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fld id="{4DA87EAB-B9E5-4E1E-8604-163B2092A3ED}" type="slidenum">
              <a:rPr lang="en-US" altLang="zh-TW">
                <a:solidFill>
                  <a:srgbClr val="000000"/>
                </a:solidFill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0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62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fld id="{4DA87EAB-B9E5-4E1E-8604-163B2092A3ED}" type="slidenum">
              <a:rPr lang="en-US" altLang="zh-TW">
                <a:solidFill>
                  <a:srgbClr val="000000"/>
                </a:solidFill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8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624" r:id="rId1"/>
    <p:sldLayoutId id="214749162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fld id="{4DA87EAB-B9E5-4E1E-8604-163B2092A3ED}" type="slidenum">
              <a:rPr lang="en-US" altLang="zh-TW">
                <a:solidFill>
                  <a:srgbClr val="000000"/>
                </a:solidFill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1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627" r:id="rId1"/>
    <p:sldLayoutId id="214749162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fld id="{4DA87EAB-B9E5-4E1E-8604-163B2092A3ED}" type="slidenum">
              <a:rPr lang="en-US" altLang="zh-TW">
                <a:solidFill>
                  <a:srgbClr val="000000"/>
                </a:solidFill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4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630" r:id="rId1"/>
    <p:sldLayoutId id="214749163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fld id="{E63E585E-84BF-4BB4-ADEF-894D7E86EA79}" type="slidenum">
              <a:rPr lang="en-US" altLang="zh-TW">
                <a:solidFill>
                  <a:srgbClr val="000000"/>
                </a:solidFill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65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657" r:id="rId1"/>
    <p:sldLayoutId id="214749165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fld id="{796BCB35-B523-45B7-8352-292B452F62BE}" type="slidenum">
              <a:rPr lang="en-US" altLang="zh-TW">
                <a:solidFill>
                  <a:srgbClr val="000000"/>
                </a:solidFill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97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66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fld id="{340D8DF0-FA2E-4C75-829B-8AAF616E874D}" type="slidenum">
              <a:rPr lang="en-US" altLang="zh-TW">
                <a:solidFill>
                  <a:srgbClr val="000000"/>
                </a:solidFill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90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689" r:id="rId1"/>
    <p:sldLayoutId id="214749169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2363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fontAlgn="auto" hangingPunct="0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AB57D59-EE3C-4457-99E2-ACFF06566C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75" r:id="rId1"/>
    <p:sldLayoutId id="2147491476" r:id="rId2"/>
    <p:sldLayoutId id="2147491477" r:id="rId3"/>
    <p:sldLayoutId id="2147491478" r:id="rId4"/>
    <p:sldLayoutId id="2147491416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fld id="{705B422C-83D8-4086-9367-AD0C4C856042}" type="slidenum">
              <a:rPr lang="en-US" altLang="zh-TW">
                <a:solidFill>
                  <a:srgbClr val="000000"/>
                </a:solidFill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3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72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27090" y="44451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90" y="1555753"/>
            <a:ext cx="77057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400" b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 Unicode M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933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b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 Unicode M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933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 b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 Unicode MS"/>
              </a:defRPr>
            </a:lvl1pPr>
          </a:lstStyle>
          <a:p>
            <a:pPr>
              <a:defRPr/>
            </a:pPr>
            <a:fld id="{A0BFDF2E-FA9C-4E33-A8F2-FB0079CFE9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869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743" r:id="rId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►"/>
        <a:defRPr sz="24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►"/>
        <a:defRPr sz="2400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►"/>
        <a:defRPr sz="24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►"/>
        <a:defRPr sz="2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ea typeface="MS PGothic" pitchFamily="34" charset="-128"/>
              </a:defRPr>
            </a:lvl1pPr>
          </a:lstStyle>
          <a:p>
            <a:pPr>
              <a:defRPr/>
            </a:pPr>
            <a:fld id="{DBB51485-8688-4CAF-BD06-843A9FB45290}" type="slidenum">
              <a:rPr lang="en-US" altLang="zh-TW">
                <a:solidFill>
                  <a:srgbClr val="000000"/>
                </a:solidFill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0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746" r:id="rId1"/>
    <p:sldLayoutId id="214749174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CC359A5E-F38E-4812-9768-A4182B2543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939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749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27090" y="44451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90" y="1555753"/>
            <a:ext cx="77057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400" b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 Unicode M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933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b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 Unicode M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933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 b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 Unicode MS"/>
              </a:defRPr>
            </a:lvl1pPr>
          </a:lstStyle>
          <a:p>
            <a:pPr>
              <a:defRPr/>
            </a:pPr>
            <a:fld id="{A0BFDF2E-FA9C-4E33-A8F2-FB0079CFE9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262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788" r:id="rId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►"/>
        <a:defRPr sz="24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►"/>
        <a:defRPr sz="2400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►"/>
        <a:defRPr sz="24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►"/>
        <a:defRPr sz="2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1423AB88-00A3-4C6D-9306-EE833E50DAEB}" type="slidenum">
              <a:rPr lang="en-US" altLang="zh-TW"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97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79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PT-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89ED6E6B-8D88-46ED-8D06-B488B831196E}" type="slidenum">
              <a:rPr lang="en-US" altLang="zh-TW"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67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806" r:id="rId1"/>
    <p:sldLayoutId id="214749180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FFE9BAD-40BE-4CD4-920F-1DC90F75F7AE}" type="slidenum">
              <a:rPr lang="en-US" altLang="zh-TW"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1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845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FFE9BAD-40BE-4CD4-920F-1DC90F75F7AE}" type="slidenum">
              <a:rPr lang="en-US" altLang="zh-TW"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33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84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10DC0080-45D3-462F-A0DE-2D442B5EBAE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946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850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69A16B75-974F-4E47-BD5F-8E9D1C00696F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0A453525-E5B8-4816-B388-B988D1A5DC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79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latin typeface="Trebuchet MS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>
              <a:latin typeface="Trebuchet MS" pitchFamily="34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C5B8DF2C-B147-49ED-916F-6C5FE54CDA13}" type="slidenum">
              <a:rPr lang="en-US" altLang="zh-TW">
                <a:latin typeface="Trebuchet MS" pitchFamily="34" charset="0"/>
              </a:rPr>
              <a:pPr>
                <a:defRPr/>
              </a:pPr>
              <a:t>‹#›</a:t>
            </a:fld>
            <a:endParaRPr lang="en-US" altLang="zh-TW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11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9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9709F11A-5C14-4D5F-BA30-181828FB71B8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86BE2E86-1ADD-49AD-B92B-2F5D8FD9AEE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973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200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00EB3488-65F4-4441-8B27-D535478518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710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2005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32ABCF25-D0CF-45D1-AA51-3E9B1C3BD1B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523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2026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73102A8-720E-4F29-8231-C9B9249A3C63}" type="datetimeFigureOut">
              <a:rPr lang="zh-TW" altLang="en-US"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2022/8/8</a:t>
            </a:fld>
            <a:endParaRPr lang="zh-TW" altLang="en-US"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375" y="6356356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 smtClean="0">
                <a:solidFill>
                  <a:srgbClr val="7F7F7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7D2F0F3-38E0-4D61-B58B-1DDC8926064F}" type="slidenum">
              <a:rPr lang="zh-TW" altLang="en-US">
                <a:latin typeface="Calibri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TW" altLang="en-US"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8566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2028" r:id="rId1"/>
    <p:sldLayoutId id="2147492029" r:id="rId2"/>
    <p:sldLayoutId id="2147492030" r:id="rId3"/>
    <p:sldLayoutId id="2147492031" r:id="rId4"/>
    <p:sldLayoutId id="2147492032" r:id="rId5"/>
    <p:sldLayoutId id="2147492033" r:id="rId6"/>
    <p:sldLayoutId id="2147492034" r:id="rId7"/>
    <p:sldLayoutId id="2147492035" r:id="rId8"/>
    <p:sldLayoutId id="2147492036" r:id="rId9"/>
    <p:sldLayoutId id="2147492037" r:id="rId10"/>
    <p:sldLayoutId id="2147492038" r:id="rId11"/>
    <p:sldLayoutId id="2147492039" r:id="rId12"/>
    <p:sldLayoutId id="2147492040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新細明體" pitchFamily="18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新細明體" pitchFamily="18" charset="-12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新細明體" pitchFamily="18" charset="-12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新細明體" pitchFamily="18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新細明體" pitchFamily="18" charset="-12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新細明體" pitchFamily="18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401FFA6C-33A4-4F6A-B1B5-B9D2F8F92C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243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207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  <a:endParaRPr lang="zh-TW" altLang="en-US" smtClean="0"/>
          </a:p>
        </p:txBody>
      </p:sp>
      <p:sp>
        <p:nvSpPr>
          <p:cNvPr id="922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0DB3AAD-E522-40B2-8D5C-1B05FD014738}" type="datetime1">
              <a:rPr lang="zh-TW" altLang="en-US"/>
              <a:pPr>
                <a:defRPr/>
              </a:pPr>
              <a:t>2022/8/8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375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8969D3-1522-4E48-9E2D-95287144E4E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37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2127" r:id="rId1"/>
    <p:sldLayoutId id="2147492128" r:id="rId2"/>
    <p:sldLayoutId id="2147492129" r:id="rId3"/>
    <p:sldLayoutId id="2147492130" r:id="rId4"/>
    <p:sldLayoutId id="2147492131" r:id="rId5"/>
    <p:sldLayoutId id="2147492132" r:id="rId6"/>
    <p:sldLayoutId id="2147492133" r:id="rId7"/>
    <p:sldLayoutId id="2147492134" r:id="rId8"/>
    <p:sldLayoutId id="2147492135" r:id="rId9"/>
    <p:sldLayoutId id="2147492136" r:id="rId10"/>
    <p:sldLayoutId id="2147492137" r:id="rId11"/>
    <p:sldLayoutId id="2147492138" r:id="rId12"/>
    <p:sldLayoutId id="2147492139" r:id="rId13"/>
    <p:sldLayoutId id="2147492140" r:id="rId14"/>
    <p:sldLayoutId id="2147492141" r:id="rId15"/>
    <p:sldLayoutId id="2147492142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BF2B2731-0C25-40E0-979D-B13F209369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648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2144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3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FB26E7B6-DD49-4F01-B856-8454405EAE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864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230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" y="1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10006"/>
            <a:ext cx="8995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EBBC585-A092-4F4D-93C9-541E471B6585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0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2309" r:id="rId1"/>
    <p:sldLayoutId id="2147492310" r:id="rId2"/>
    <p:sldLayoutId id="2147492311" r:id="rId3"/>
    <p:sldLayoutId id="2147492312" r:id="rId4"/>
    <p:sldLayoutId id="2147492313" r:id="rId5"/>
    <p:sldLayoutId id="2147492314" r:id="rId6"/>
    <p:sldLayoutId id="2147492315" r:id="rId7"/>
    <p:sldLayoutId id="2147492316" r:id="rId8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C00000"/>
        </a:buClr>
        <a:buSzTx/>
        <a:buFont typeface="Wingdings" pitchFamily="2" charset="2"/>
        <a:buChar char="n"/>
        <a:tabLst/>
        <a:defRPr lang="en-US" altLang="zh-TW" sz="18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1pPr>
      <a:lvl2pPr marL="62865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3333FF"/>
        </a:buClr>
        <a:buSzTx/>
        <a:buFont typeface="Wingdings" pitchFamily="2" charset="2"/>
        <a:buChar char="l"/>
        <a:tabLst/>
        <a:defRPr lang="en-US" altLang="zh-TW" sz="16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2pPr>
      <a:lvl3pPr marL="895350" marR="0" indent="-2667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B050"/>
        </a:buClr>
        <a:buSzTx/>
        <a:buFont typeface="Wingdings" panose="05000000000000000000" pitchFamily="2" charset="2"/>
        <a:buChar char="v"/>
        <a:tabLst/>
        <a:defRPr lang="en-US" altLang="zh-TW" sz="1600" b="0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lang="en-US" altLang="zh-TW" sz="2400" kern="1200" dirty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386A2D32-449E-4685-8F11-E044BDAB673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8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:\Users\yhchang8\Documents\CI\joy of innovation\完稿\ppt-design_2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AA03DA-CDB1-4B37-B7BB-CC7DD5FE30F7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375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7F7F7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2C5C00-CA90-4EEA-8035-F775A65B813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77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2318" r:id="rId1"/>
    <p:sldLayoutId id="2147492319" r:id="rId2"/>
    <p:sldLayoutId id="2147492320" r:id="rId3"/>
    <p:sldLayoutId id="2147492321" r:id="rId4"/>
    <p:sldLayoutId id="2147492322" r:id="rId5"/>
    <p:sldLayoutId id="2147492323" r:id="rId6"/>
    <p:sldLayoutId id="2147492324" r:id="rId7"/>
    <p:sldLayoutId id="2147492325" r:id="rId8"/>
    <p:sldLayoutId id="2147492326" r:id="rId9"/>
    <p:sldLayoutId id="2147492327" r:id="rId10"/>
    <p:sldLayoutId id="2147492328" r:id="rId11"/>
    <p:sldLayoutId id="2147492329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1363" indent="-284163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1413" indent="-227013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598613" indent="-227013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5813" indent="-227013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2363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fontAlgn="auto" hangingPunct="0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02AC8AC-73D1-4175-993E-A2986B7892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82" r:id="rId1"/>
    <p:sldLayoutId id="2147491483" r:id="rId2"/>
    <p:sldLayoutId id="2147491484" r:id="rId3"/>
    <p:sldLayoutId id="2147491485" r:id="rId4"/>
    <p:sldLayoutId id="2147491428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B3F165EF-2B5A-4567-A3CC-0FECA1100768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C6C052CC-D555-4E24-BD09-144ECC74500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06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7CFA1793-DFAB-4390-82EF-0739629EBF98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498E528F-D701-4437-A978-6C2D104611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1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FB14A44F-214D-40B2-A443-4356C5CA5FD2}" type="datetimeFigureOut">
              <a:rPr lang="en-US" altLang="zh-TW"/>
              <a:pPr>
                <a:defRPr/>
              </a:pPr>
              <a:t>8/8/2022</a:t>
            </a:fld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EC6E0EC6-7F9E-48C7-9BD1-9731248F3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1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PPT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885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620714"/>
            <a:ext cx="79168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Click to edit Second text styles</a:t>
            </a:r>
          </a:p>
          <a:p>
            <a:pPr lvl="2"/>
            <a:r>
              <a:rPr lang="en-US" altLang="zh-TW" smtClean="0"/>
              <a:t>Click to edit Third text styles</a:t>
            </a:r>
          </a:p>
          <a:p>
            <a:pPr lvl="3"/>
            <a:r>
              <a:rPr lang="en-US" altLang="zh-TW" smtClean="0"/>
              <a:t>Click to edit Forth text styles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solidFill>
                  <a:srgbClr val="000000"/>
                </a:solidFill>
                <a:latin typeface="Trebuchet MS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5C1072C9-E17F-429F-85BD-DD007AC77C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29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5F5F5F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Char char="►"/>
        <a:defRPr kumimoji="1"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▪"/>
        <a:defRPr kumimoji="1"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itchFamily="18" charset="2"/>
        <a:buChar char=""/>
        <a:defRPr kumimoji="1"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2400">
          <a:solidFill>
            <a:srgbClr val="646464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49665" y="2070641"/>
            <a:ext cx="879433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685800" y="1998633"/>
            <a:ext cx="7772400" cy="864096"/>
          </a:xfrm>
        </p:spPr>
        <p:txBody>
          <a:bodyPr>
            <a:normAutofit/>
          </a:bodyPr>
          <a:lstStyle/>
          <a:p>
            <a:r>
              <a:rPr lang="zh-TW" altLang="zh-TW" dirty="0">
                <a:latin typeface="微軟正黑體" panose="020B0604030504040204" pitchFamily="34" charset="-120"/>
              </a:rPr>
              <a:t>晶圓製造區人員進出管制</a:t>
            </a:r>
            <a:r>
              <a:rPr lang="zh-TW" altLang="zh-TW" dirty="0" smtClean="0">
                <a:latin typeface="微軟正黑體" panose="020B0604030504040204" pitchFamily="34" charset="-120"/>
              </a:rPr>
              <a:t>規範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 smtClean="0"/>
              <a:t>S100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35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E60B3-3C65-426D-BC29-2C700C13735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8356" y="445081"/>
            <a:ext cx="8507288" cy="504056"/>
          </a:xfrm>
        </p:spPr>
        <p:txBody>
          <a:bodyPr/>
          <a:lstStyle/>
          <a:p>
            <a:r>
              <a:rPr lang="zh-TW" altLang="zh-TW" dirty="0"/>
              <a:t>無塵衣穿著注意事項</a:t>
            </a:r>
            <a:r>
              <a:rPr lang="en-US" altLang="zh-TW" dirty="0"/>
              <a:t>  </a:t>
            </a:r>
            <a:r>
              <a:rPr lang="en-US" altLang="zh-TW" dirty="0" smtClean="0"/>
              <a:t>Notice </a:t>
            </a:r>
            <a:r>
              <a:rPr lang="en-US" altLang="zh-TW" dirty="0"/>
              <a:t>for FAB Coverall Dressing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5538"/>
            <a:ext cx="6264696" cy="56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9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/>
              <a:t>注意</a:t>
            </a:r>
            <a:r>
              <a:rPr lang="en-US" altLang="zh-TW" dirty="0" smtClean="0"/>
              <a:t>: </a:t>
            </a:r>
            <a:r>
              <a:rPr lang="zh-TW" altLang="zh-TW" dirty="0" smtClean="0"/>
              <a:t>手套</a:t>
            </a:r>
            <a:r>
              <a:rPr lang="zh-TW" altLang="zh-TW" dirty="0"/>
              <a:t>、網帽</a:t>
            </a:r>
            <a:r>
              <a:rPr lang="zh-TW" altLang="zh-TW" dirty="0" smtClean="0"/>
              <a:t>不能</a:t>
            </a:r>
            <a:r>
              <a:rPr lang="zh-TW" altLang="en-US" dirty="0" smtClean="0"/>
              <a:t>在</a:t>
            </a:r>
            <a:r>
              <a:rPr lang="zh-TW" altLang="zh-TW" dirty="0" smtClean="0"/>
              <a:t>無</a:t>
            </a:r>
            <a:r>
              <a:rPr lang="zh-TW" altLang="zh-TW" dirty="0"/>
              <a:t>塵衣更換區先脫，必須</a:t>
            </a:r>
            <a:r>
              <a:rPr lang="zh-TW" altLang="zh-TW" dirty="0" smtClean="0"/>
              <a:t>等出</a:t>
            </a:r>
            <a:r>
              <a:rPr lang="zh-TW" altLang="en-US" dirty="0"/>
              <a:t>到</a:t>
            </a:r>
            <a:r>
              <a:rPr lang="zh-TW" altLang="en-US" dirty="0" smtClean="0"/>
              <a:t>洗手</a:t>
            </a:r>
            <a:r>
              <a:rPr lang="zh-TW" altLang="en-US" dirty="0"/>
              <a:t>台梳洗</a:t>
            </a:r>
            <a:r>
              <a:rPr lang="zh-TW" altLang="en-US" dirty="0" smtClean="0"/>
              <a:t>區</a:t>
            </a:r>
            <a:r>
              <a:rPr lang="zh-TW" altLang="zh-TW" dirty="0" smtClean="0"/>
              <a:t>才</a:t>
            </a:r>
            <a:r>
              <a:rPr lang="zh-TW" altLang="zh-TW" dirty="0"/>
              <a:t>可脫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Note: Gloves and net caps cannot be taken off </a:t>
            </a:r>
            <a:r>
              <a:rPr lang="en-US" altLang="zh-TW" sz="1800" dirty="0" smtClean="0">
                <a:solidFill>
                  <a:srgbClr val="0000FF"/>
                </a:solidFill>
              </a:rPr>
              <a:t>before</a:t>
            </a:r>
            <a:r>
              <a:rPr lang="zh-TW" altLang="en-US" sz="1800" dirty="0" smtClean="0">
                <a:solidFill>
                  <a:srgbClr val="0000FF"/>
                </a:solidFill>
              </a:rPr>
              <a:t> </a:t>
            </a:r>
            <a:r>
              <a:rPr lang="en-US" altLang="zh-TW" sz="1800" dirty="0" smtClean="0">
                <a:solidFill>
                  <a:srgbClr val="0000FF"/>
                </a:solidFill>
              </a:rPr>
              <a:t>entering grooming </a:t>
            </a:r>
            <a:r>
              <a:rPr lang="en-US" altLang="zh-TW" sz="1800" dirty="0">
                <a:solidFill>
                  <a:srgbClr val="0000FF"/>
                </a:solidFill>
              </a:rPr>
              <a:t>area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E60B3-3C65-426D-BC29-2C700C13735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2800" dirty="0"/>
              <a:t>出</a:t>
            </a:r>
            <a:r>
              <a:rPr lang="en-US" altLang="zh-TW" sz="2800" dirty="0"/>
              <a:t>FAB </a:t>
            </a:r>
            <a:r>
              <a:rPr lang="zh-TW" altLang="zh-TW" sz="2800" dirty="0"/>
              <a:t>標準流程</a:t>
            </a:r>
            <a:r>
              <a:rPr lang="en-US" altLang="zh-TW" sz="2800" dirty="0"/>
              <a:t>  </a:t>
            </a:r>
            <a:r>
              <a:rPr lang="en-US" altLang="zh-TW" sz="2800" dirty="0" smtClean="0"/>
              <a:t>SOP </a:t>
            </a:r>
            <a:r>
              <a:rPr lang="en-US" altLang="zh-TW" sz="2800" dirty="0"/>
              <a:t>of FAB Coverall </a:t>
            </a:r>
            <a:r>
              <a:rPr lang="en-US" altLang="zh-TW" sz="2800" dirty="0" smtClean="0"/>
              <a:t>Dressing</a:t>
            </a:r>
            <a:endParaRPr lang="zh-TW" altLang="en-US" sz="2800" dirty="0"/>
          </a:p>
        </p:txBody>
      </p:sp>
      <p:grpSp>
        <p:nvGrpSpPr>
          <p:cNvPr id="5" name="群組 4"/>
          <p:cNvGrpSpPr/>
          <p:nvPr/>
        </p:nvGrpSpPr>
        <p:grpSpPr>
          <a:xfrm>
            <a:off x="35225" y="2340037"/>
            <a:ext cx="9073550" cy="3761196"/>
            <a:chOff x="34954" y="1916832"/>
            <a:chExt cx="9073550" cy="3761196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48" t="6676"/>
            <a:stretch/>
          </p:blipFill>
          <p:spPr bwMode="auto">
            <a:xfrm>
              <a:off x="34954" y="2708919"/>
              <a:ext cx="5689174" cy="2969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" t="8097" r="5005"/>
            <a:stretch/>
          </p:blipFill>
          <p:spPr bwMode="auto">
            <a:xfrm>
              <a:off x="5828291" y="2726661"/>
              <a:ext cx="3280213" cy="2934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圓角矩形 7"/>
            <p:cNvSpPr/>
            <p:nvPr/>
          </p:nvSpPr>
          <p:spPr>
            <a:xfrm>
              <a:off x="1727413" y="1916832"/>
              <a:ext cx="2304256" cy="69252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無塵衣更換區</a:t>
              </a:r>
              <a:endParaRPr lang="en-US" altLang="zh-TW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b="1" dirty="0" smtClean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Step 1~3</a:t>
              </a:r>
              <a:endPara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16269" y="1916832"/>
              <a:ext cx="2304256" cy="69252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洗手台梳洗區</a:t>
              </a:r>
              <a:endParaRPr lang="en-US" altLang="zh-TW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b="1" dirty="0" smtClean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Step 4~5</a:t>
              </a:r>
              <a:endPara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858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50398"/>
            <a:ext cx="8229600" cy="5383916"/>
          </a:xfrm>
        </p:spPr>
        <p:txBody>
          <a:bodyPr/>
          <a:lstStyle/>
          <a:p>
            <a:r>
              <a:rPr lang="zh-TW" altLang="zh-TW" sz="2000" dirty="0">
                <a:latin typeface="+mn-lt"/>
                <a:ea typeface="微軟正黑體" panose="020B0604030504040204" pitchFamily="34" charset="-120"/>
              </a:rPr>
              <a:t>注意：無塵衣吊掛拉鍊須拉上掛正，避免衣服掉落  </a:t>
            </a:r>
            <a:endParaRPr lang="en-US" altLang="zh-TW" sz="2000" dirty="0" smtClean="0">
              <a:latin typeface="+mn-lt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Note</a:t>
            </a:r>
            <a:r>
              <a:rPr lang="en-US" altLang="zh-TW" sz="1800" dirty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: The zipper of the Clean clothes must be closed and hung upright to prevent the clothes from falling</a:t>
            </a:r>
            <a:endParaRPr lang="zh-TW" altLang="en-US" sz="1800" dirty="0">
              <a:solidFill>
                <a:srgbClr val="0000FF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E60B3-3C65-426D-BC29-2C700C13735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36104"/>
          </a:xfrm>
        </p:spPr>
        <p:txBody>
          <a:bodyPr/>
          <a:lstStyle/>
          <a:p>
            <a:r>
              <a:rPr lang="zh-TW" altLang="zh-TW" dirty="0">
                <a:latin typeface="+mn-lt"/>
              </a:rPr>
              <a:t>正確無塵衣吊掛方式 </a:t>
            </a:r>
            <a:r>
              <a:rPr lang="en-US" altLang="zh-TW" dirty="0" smtClean="0">
                <a:latin typeface="+mn-lt"/>
              </a:rPr>
              <a:t/>
            </a:r>
            <a:br>
              <a:rPr lang="en-US" altLang="zh-TW" dirty="0" smtClean="0">
                <a:latin typeface="+mn-lt"/>
              </a:rPr>
            </a:br>
            <a:r>
              <a:rPr lang="en-US" altLang="zh-TW" dirty="0" smtClean="0">
                <a:latin typeface="+mn-lt"/>
              </a:rPr>
              <a:t>Hanging </a:t>
            </a:r>
            <a:r>
              <a:rPr lang="en-US" altLang="zh-TW" dirty="0">
                <a:latin typeface="+mn-lt"/>
              </a:rPr>
              <a:t>method of clean </a:t>
            </a:r>
            <a:r>
              <a:rPr lang="en-US" altLang="zh-TW" dirty="0" smtClean="0">
                <a:latin typeface="+mn-lt"/>
              </a:rPr>
              <a:t>clothes</a:t>
            </a:r>
            <a:endParaRPr lang="zh-TW" altLang="en-US" dirty="0">
              <a:latin typeface="+mn-lt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861568" y="2276872"/>
            <a:ext cx="5420864" cy="4062309"/>
            <a:chOff x="1249688" y="2456892"/>
            <a:chExt cx="5420864" cy="4062309"/>
          </a:xfrm>
        </p:grpSpPr>
        <p:sp>
          <p:nvSpPr>
            <p:cNvPr id="8" name="圓角矩形 7"/>
            <p:cNvSpPr/>
            <p:nvPr/>
          </p:nvSpPr>
          <p:spPr>
            <a:xfrm>
              <a:off x="1609688" y="2456892"/>
              <a:ext cx="1800000" cy="36004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</a:t>
              </a:r>
              <a:r>
                <a:rPr lang="zh-TW" altLang="en-US" b="1" dirty="0" smtClean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正確吊掛方式</a:t>
              </a:r>
              <a:endPara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4510552" y="2456892"/>
              <a:ext cx="1800000" cy="36004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b="1" dirty="0" smtClean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錯誤吊掛方式</a:t>
              </a:r>
              <a:endPara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26" name="圖片 1"/>
            <p:cNvPicPr>
              <a:picLocks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52"/>
            <a:stretch/>
          </p:blipFill>
          <p:spPr bwMode="auto">
            <a:xfrm>
              <a:off x="1249688" y="2919201"/>
              <a:ext cx="2520000" cy="36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552" y="2919201"/>
              <a:ext cx="2520000" cy="36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672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+mn-lt"/>
              </a:rPr>
              <a:t>目的</a:t>
            </a:r>
            <a:r>
              <a:rPr lang="en-US" altLang="zh-TW" dirty="0">
                <a:latin typeface="+mn-lt"/>
              </a:rPr>
              <a:t>(Purpose)</a:t>
            </a:r>
            <a:endParaRPr lang="zh-TW" altLang="zh-TW" dirty="0">
              <a:latin typeface="+mn-lt"/>
            </a:endParaRPr>
          </a:p>
          <a:p>
            <a:pPr lvl="1"/>
            <a:r>
              <a:rPr lang="zh-TW" altLang="zh-TW" sz="1800" dirty="0" smtClean="0">
                <a:latin typeface="+mn-lt"/>
              </a:rPr>
              <a:t>規範並管制潔淨區人員之進出動作﹐以減少污染源之攜入或產生影響潔淨區之潔淨度﹐進而影響產品之品質</a:t>
            </a:r>
            <a:endParaRPr lang="en-US" altLang="zh-TW" sz="1800" dirty="0" smtClean="0">
              <a:latin typeface="+mn-lt"/>
            </a:endParaRPr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  <a:latin typeface="+mn-lt"/>
              </a:rPr>
              <a:t>Standardize and control FAB entering to reduce fiber sources, which affecting the quality of product.</a:t>
            </a:r>
            <a:endParaRPr lang="en-US" altLang="zh-TW" sz="1800" dirty="0">
              <a:latin typeface="+mn-lt"/>
            </a:endParaRPr>
          </a:p>
          <a:p>
            <a:r>
              <a:rPr lang="zh-TW" altLang="zh-TW" dirty="0">
                <a:latin typeface="+mn-lt"/>
              </a:rPr>
              <a:t>適用時機</a:t>
            </a:r>
            <a:r>
              <a:rPr lang="en-US" altLang="zh-TW" dirty="0">
                <a:latin typeface="+mn-lt"/>
              </a:rPr>
              <a:t> (When to use)</a:t>
            </a:r>
            <a:endParaRPr lang="zh-TW" altLang="zh-TW" dirty="0">
              <a:latin typeface="+mn-lt"/>
            </a:endParaRPr>
          </a:p>
          <a:p>
            <a:pPr lvl="1"/>
            <a:r>
              <a:rPr lang="zh-TW" altLang="zh-TW" sz="1800" dirty="0">
                <a:latin typeface="+mn-lt"/>
              </a:rPr>
              <a:t>人員進出</a:t>
            </a:r>
            <a:r>
              <a:rPr lang="en-US" altLang="zh-TW" sz="1800" dirty="0">
                <a:latin typeface="+mn-lt"/>
              </a:rPr>
              <a:t> FAB </a:t>
            </a:r>
            <a:r>
              <a:rPr lang="zh-TW" altLang="zh-TW" sz="1800" dirty="0">
                <a:latin typeface="+mn-lt"/>
              </a:rPr>
              <a:t>潔淨區時</a:t>
            </a:r>
            <a:r>
              <a:rPr lang="en-US" altLang="zh-TW" sz="1800" dirty="0">
                <a:latin typeface="+mn-lt"/>
              </a:rPr>
              <a:t>,</a:t>
            </a:r>
            <a:r>
              <a:rPr lang="zh-TW" altLang="zh-TW" sz="1800" dirty="0">
                <a:latin typeface="+mn-lt"/>
              </a:rPr>
              <a:t>均受本規範限制</a:t>
            </a:r>
            <a:r>
              <a:rPr lang="zh-TW" altLang="zh-TW" sz="1800" dirty="0" smtClean="0">
                <a:latin typeface="+mn-lt"/>
              </a:rPr>
              <a:t>。</a:t>
            </a:r>
            <a:endParaRPr lang="en-US" altLang="zh-TW" sz="1800" dirty="0" smtClean="0">
              <a:latin typeface="+mn-lt"/>
            </a:endParaRPr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  <a:latin typeface="+mn-lt"/>
              </a:rPr>
              <a:t>Those </a:t>
            </a:r>
            <a:r>
              <a:rPr lang="en-US" altLang="zh-TW" sz="1800" dirty="0">
                <a:solidFill>
                  <a:srgbClr val="0000FF"/>
                </a:solidFill>
                <a:latin typeface="+mn-lt"/>
              </a:rPr>
              <a:t>who want to enter the Clean Room must comply with this O.I.</a:t>
            </a:r>
            <a:endParaRPr lang="zh-TW" altLang="zh-TW" sz="1800" dirty="0">
              <a:solidFill>
                <a:srgbClr val="0000FF"/>
              </a:solidFill>
              <a:latin typeface="+mn-lt"/>
            </a:endParaRPr>
          </a:p>
          <a:p>
            <a:endParaRPr lang="zh-TW" alt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微軟正黑體" panose="020B0604030504040204" pitchFamily="34" charset="-120"/>
              </a:rPr>
              <a:t>晶圓製造區人員進出管制</a:t>
            </a:r>
            <a:r>
              <a:rPr lang="zh-TW" altLang="zh-TW" dirty="0" smtClean="0">
                <a:latin typeface="微軟正黑體" panose="020B0604030504040204" pitchFamily="34" charset="-120"/>
              </a:rPr>
              <a:t>規範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259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/>
              <a:t>進入 </a:t>
            </a:r>
            <a:r>
              <a:rPr lang="en-US" altLang="zh-TW" dirty="0"/>
              <a:t>Air Shower 1 </a:t>
            </a:r>
            <a:r>
              <a:rPr lang="zh-TW" altLang="zh-TW" dirty="0"/>
              <a:t>後屬於</a:t>
            </a:r>
            <a:r>
              <a:rPr lang="en-US" altLang="zh-TW" dirty="0"/>
              <a:t>FAB</a:t>
            </a:r>
            <a:r>
              <a:rPr lang="zh-TW" altLang="zh-TW" dirty="0"/>
              <a:t>區域</a:t>
            </a:r>
            <a:r>
              <a:rPr lang="en-US" altLang="zh-TW" dirty="0"/>
              <a:t>  </a:t>
            </a:r>
            <a:endParaRPr lang="zh-TW" altLang="zh-TW" dirty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After entering Air Shower 1, it belongs to the FAB area</a:t>
            </a:r>
            <a:endParaRPr lang="zh-TW" altLang="zh-TW" sz="1800" dirty="0">
              <a:solidFill>
                <a:srgbClr val="0000FF"/>
              </a:solidFill>
            </a:endParaRPr>
          </a:p>
          <a:p>
            <a:pPr lvl="0"/>
            <a:r>
              <a:rPr lang="zh-TW" altLang="zh-TW" dirty="0" smtClean="0"/>
              <a:t>無</a:t>
            </a:r>
            <a:r>
              <a:rPr lang="zh-TW" altLang="zh-TW" dirty="0"/>
              <a:t>塵衣更換區潔淨度</a:t>
            </a:r>
            <a:r>
              <a:rPr lang="en-US" altLang="zh-TW" dirty="0"/>
              <a:t>&lt;=Class1000</a:t>
            </a:r>
            <a:endParaRPr lang="zh-TW" altLang="zh-TW" dirty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Class level of the cleanroom changing area &lt;=Class1000</a:t>
            </a:r>
            <a:endParaRPr lang="zh-TW" altLang="zh-TW" sz="1800" dirty="0">
              <a:solidFill>
                <a:srgbClr val="0000FF"/>
              </a:solidFill>
            </a:endParaRPr>
          </a:p>
          <a:p>
            <a:pPr lvl="0"/>
            <a:r>
              <a:rPr lang="en-US" altLang="zh-TW" dirty="0"/>
              <a:t>FAB</a:t>
            </a:r>
            <a:r>
              <a:rPr lang="zh-TW" altLang="zh-TW" dirty="0"/>
              <a:t>內製程操作區潔淨度</a:t>
            </a:r>
            <a:r>
              <a:rPr lang="en-US" altLang="zh-TW" dirty="0"/>
              <a:t>&lt;=Class1</a:t>
            </a:r>
            <a:endParaRPr lang="zh-TW" altLang="zh-TW" dirty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Class level of the area within the FAB&lt;=Class1</a:t>
            </a:r>
            <a:endParaRPr lang="zh-TW" altLang="zh-TW" sz="1800" dirty="0">
              <a:solidFill>
                <a:srgbClr val="0000FF"/>
              </a:solidFill>
            </a:endParaRPr>
          </a:p>
          <a:p>
            <a:pPr lvl="0"/>
            <a:r>
              <a:rPr lang="zh-TW" altLang="zh-TW" dirty="0"/>
              <a:t>維修區潔淨度</a:t>
            </a:r>
            <a:r>
              <a:rPr lang="en-US" altLang="zh-TW" dirty="0"/>
              <a:t>&lt;=Class1000</a:t>
            </a:r>
            <a:endParaRPr lang="zh-TW" altLang="zh-TW" dirty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Class level of maintenance area &lt;=Class1000</a:t>
            </a:r>
            <a:endParaRPr lang="zh-TW" altLang="zh-TW" sz="18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FAB</a:t>
            </a:r>
            <a:r>
              <a:rPr lang="zh-TW" altLang="zh-TW" sz="2800" dirty="0"/>
              <a:t>內區域潔淨度</a:t>
            </a:r>
            <a:r>
              <a:rPr lang="zh-TW" altLang="zh-TW" sz="2800" dirty="0" smtClean="0"/>
              <a:t>劃分</a:t>
            </a:r>
            <a:endParaRPr lang="zh-TW" alt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996952"/>
            <a:ext cx="6552728" cy="377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3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從維修區進到</a:t>
            </a:r>
            <a:r>
              <a:rPr lang="en-US" altLang="zh-TW" dirty="0"/>
              <a:t>FAB</a:t>
            </a:r>
            <a:r>
              <a:rPr lang="zh-TW" altLang="zh-TW" dirty="0"/>
              <a:t>製程操作</a:t>
            </a:r>
            <a:r>
              <a:rPr lang="zh-TW" altLang="zh-TW" dirty="0" smtClean="0"/>
              <a:t>區務必</a:t>
            </a:r>
            <a:r>
              <a:rPr lang="zh-TW" altLang="zh-TW" dirty="0"/>
              <a:t>從</a:t>
            </a:r>
            <a:r>
              <a:rPr lang="en-US" altLang="zh-TW" dirty="0"/>
              <a:t> Air shower </a:t>
            </a:r>
            <a:r>
              <a:rPr lang="zh-TW" altLang="zh-TW" dirty="0" smtClean="0"/>
              <a:t>進入</a:t>
            </a:r>
            <a:r>
              <a:rPr lang="en-US" altLang="zh-TW" sz="1600" dirty="0" smtClean="0"/>
              <a:t>(</a:t>
            </a:r>
            <a:r>
              <a:rPr lang="zh-TW" altLang="en-US" sz="1600" dirty="0" smtClean="0"/>
              <a:t>四座</a:t>
            </a:r>
            <a:r>
              <a:rPr lang="en-US" altLang="zh-TW" sz="1600" dirty="0" smtClean="0"/>
              <a:t>Air Shower</a:t>
            </a:r>
            <a:r>
              <a:rPr lang="zh-TW" altLang="en-US" sz="1600" dirty="0" smtClean="0"/>
              <a:t>位置如下圖</a:t>
            </a:r>
            <a:r>
              <a:rPr lang="en-US" altLang="zh-TW" sz="1600" dirty="0" smtClean="0"/>
              <a:t>)</a:t>
            </a:r>
            <a:endParaRPr lang="en-US" altLang="zh-TW" dirty="0" smtClean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 It will be </a:t>
            </a:r>
            <a:r>
              <a:rPr lang="en-US" altLang="zh-TW" sz="1800" dirty="0" smtClean="0">
                <a:solidFill>
                  <a:srgbClr val="0000FF"/>
                </a:solidFill>
              </a:rPr>
              <a:t>necessary </a:t>
            </a:r>
            <a:r>
              <a:rPr lang="en-US" altLang="zh-TW" sz="1800" dirty="0">
                <a:solidFill>
                  <a:srgbClr val="0000FF"/>
                </a:solidFill>
              </a:rPr>
              <a:t>that walk by air </a:t>
            </a:r>
            <a:r>
              <a:rPr lang="en-US" altLang="zh-TW" sz="1800" dirty="0" smtClean="0">
                <a:solidFill>
                  <a:srgbClr val="0000FF"/>
                </a:solidFill>
              </a:rPr>
              <a:t>shower if you are from  maintenance </a:t>
            </a:r>
            <a:r>
              <a:rPr lang="en-US" altLang="zh-TW" sz="1800" dirty="0">
                <a:solidFill>
                  <a:srgbClr val="0000FF"/>
                </a:solidFill>
              </a:rPr>
              <a:t>area</a:t>
            </a:r>
            <a:r>
              <a:rPr lang="zh-TW" altLang="zh-TW" sz="1800" dirty="0">
                <a:solidFill>
                  <a:srgbClr val="0000FF"/>
                </a:solidFill>
              </a:rPr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back to process </a:t>
            </a:r>
            <a:r>
              <a:rPr lang="en-US" altLang="zh-TW" sz="1800" dirty="0" smtClean="0">
                <a:solidFill>
                  <a:srgbClr val="0000FF"/>
                </a:solidFill>
              </a:rPr>
              <a:t>area.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E60B3-3C65-426D-BC29-2C700C13735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FAB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製程操作區須從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Air Shower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29056" y="2074569"/>
            <a:ext cx="7849757" cy="4444632"/>
            <a:chOff x="272571" y="1267975"/>
            <a:chExt cx="8792449" cy="5525535"/>
          </a:xfrm>
        </p:grpSpPr>
        <p:pic>
          <p:nvPicPr>
            <p:cNvPr id="1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586613"/>
              <a:ext cx="8136904" cy="5196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3064242" y="3717034"/>
              <a:ext cx="495612" cy="2145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/>
                <a:t>I-T</a:t>
              </a:r>
              <a:endParaRPr lang="zh-TW" altLang="en-US" sz="12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311912" y="5171008"/>
              <a:ext cx="489908" cy="2160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H</a:t>
              </a:r>
              <a:r>
                <a:rPr lang="en-US" altLang="zh-TW" sz="1200" dirty="0" smtClean="0"/>
                <a:t>-T</a:t>
              </a:r>
              <a:endParaRPr lang="zh-TW" altLang="en-US" sz="12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228184" y="5168883"/>
              <a:ext cx="477236" cy="2181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/>
                <a:t>E-T</a:t>
              </a:r>
              <a:endParaRPr lang="zh-TW" altLang="en-US" sz="12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7020271" y="3740544"/>
              <a:ext cx="450948" cy="191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F</a:t>
              </a:r>
              <a:r>
                <a:rPr lang="en-US" altLang="zh-TW" sz="1200" dirty="0" smtClean="0"/>
                <a:t>-T</a:t>
              </a:r>
              <a:endParaRPr lang="zh-TW" altLang="en-US" sz="1200" dirty="0"/>
            </a:p>
          </p:txBody>
        </p:sp>
        <p:pic>
          <p:nvPicPr>
            <p:cNvPr id="20" name="圖片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2098417"/>
              <a:ext cx="1328177" cy="1750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圖片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106518"/>
              <a:ext cx="1149463" cy="1686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圖片 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548" y="4889076"/>
              <a:ext cx="1309985" cy="1894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圖片 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717" y="1412196"/>
              <a:ext cx="1226288" cy="1636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線單箭頭接點 8"/>
            <p:cNvCxnSpPr>
              <a:stCxn id="16" idx="1"/>
            </p:cNvCxnSpPr>
            <p:nvPr/>
          </p:nvCxnSpPr>
          <p:spPr>
            <a:xfrm flipH="1" flipV="1">
              <a:off x="2011745" y="3048880"/>
              <a:ext cx="1052497" cy="77545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stCxn id="17" idx="1"/>
              <a:endCxn id="21" idx="3"/>
            </p:cNvCxnSpPr>
            <p:nvPr/>
          </p:nvCxnSpPr>
          <p:spPr>
            <a:xfrm flipH="1">
              <a:off x="1472991" y="5279020"/>
              <a:ext cx="1838921" cy="67099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19" idx="0"/>
            </p:cNvCxnSpPr>
            <p:nvPr/>
          </p:nvCxnSpPr>
          <p:spPr>
            <a:xfrm flipH="1" flipV="1">
              <a:off x="7203180" y="3022973"/>
              <a:ext cx="42566" cy="71757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>
              <a:endCxn id="22" idx="1"/>
            </p:cNvCxnSpPr>
            <p:nvPr/>
          </p:nvCxnSpPr>
          <p:spPr>
            <a:xfrm>
              <a:off x="6552717" y="5170671"/>
              <a:ext cx="1191831" cy="66564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737538" y="1904218"/>
              <a:ext cx="1250023" cy="313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/>
                <a:t>I-T Air Shower</a:t>
              </a:r>
              <a:endParaRPr lang="zh-TW" altLang="en-US" sz="12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272571" y="4909404"/>
              <a:ext cx="1250023" cy="313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/>
                <a:t>H-T Air Shower</a:t>
              </a:r>
              <a:endParaRPr lang="zh-TW" altLang="en-US" sz="1200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7814997" y="4721770"/>
              <a:ext cx="1250023" cy="313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E</a:t>
              </a:r>
              <a:r>
                <a:rPr lang="en-US" altLang="zh-TW" sz="1200" dirty="0" smtClean="0"/>
                <a:t>-T Air Shower</a:t>
              </a:r>
              <a:endParaRPr lang="zh-TW" altLang="en-US" sz="12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5056" y="1267975"/>
              <a:ext cx="1250023" cy="313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/>
                <a:t>F-T Air Shower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9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2636912"/>
            <a:ext cx="8229600" cy="3594257"/>
          </a:xfrm>
        </p:spPr>
        <p:txBody>
          <a:bodyPr/>
          <a:lstStyle/>
          <a:p>
            <a:r>
              <a:rPr lang="en-US" altLang="zh-TW" dirty="0" smtClean="0"/>
              <a:t>A </a:t>
            </a:r>
            <a:r>
              <a:rPr lang="zh-TW" altLang="zh-TW" dirty="0"/>
              <a:t>門：一般區通往</a:t>
            </a:r>
            <a:r>
              <a:rPr lang="en-US" altLang="zh-TW" dirty="0"/>
              <a:t>Buffer</a:t>
            </a:r>
            <a:r>
              <a:rPr lang="zh-TW" altLang="zh-TW" dirty="0"/>
              <a:t>區的門</a:t>
            </a:r>
            <a:r>
              <a:rPr lang="en-US" altLang="zh-TW" dirty="0"/>
              <a:t>   B </a:t>
            </a:r>
            <a:r>
              <a:rPr lang="zh-TW" altLang="zh-TW" dirty="0"/>
              <a:t>門：</a:t>
            </a:r>
            <a:r>
              <a:rPr lang="en-US" altLang="zh-TW" dirty="0"/>
              <a:t>FAB</a:t>
            </a:r>
            <a:r>
              <a:rPr lang="zh-TW" altLang="zh-TW" dirty="0"/>
              <a:t>維修區通往</a:t>
            </a:r>
            <a:r>
              <a:rPr lang="en-US" altLang="zh-TW" dirty="0"/>
              <a:t>Buffer</a:t>
            </a:r>
            <a:r>
              <a:rPr lang="zh-TW" altLang="zh-TW" dirty="0"/>
              <a:t>區的</a:t>
            </a:r>
            <a:r>
              <a:rPr lang="zh-TW" altLang="zh-TW" dirty="0" smtClean="0"/>
              <a:t>門</a:t>
            </a:r>
            <a:endParaRPr lang="en-US" altLang="zh-TW" dirty="0" smtClean="0"/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</a:rPr>
              <a:t>Door </a:t>
            </a:r>
            <a:r>
              <a:rPr lang="en-US" altLang="zh-TW" sz="1800" dirty="0">
                <a:solidFill>
                  <a:srgbClr val="0000FF"/>
                </a:solidFill>
              </a:rPr>
              <a:t>A: The door from the general area to the buffer area.                                                                  </a:t>
            </a:r>
            <a:r>
              <a:rPr lang="en-US" altLang="zh-TW" sz="1800" dirty="0" smtClean="0">
                <a:solidFill>
                  <a:srgbClr val="0000FF"/>
                </a:solidFill>
              </a:rPr>
              <a:t>Door </a:t>
            </a:r>
            <a:r>
              <a:rPr lang="en-US" altLang="zh-TW" sz="1800" dirty="0">
                <a:solidFill>
                  <a:srgbClr val="0000FF"/>
                </a:solidFill>
              </a:rPr>
              <a:t>B: The door from the FAB maintenance area to the buffer area.</a:t>
            </a:r>
            <a:endParaRPr lang="zh-TW" altLang="zh-TW" sz="1800" dirty="0">
              <a:solidFill>
                <a:srgbClr val="0000FF"/>
              </a:solidFill>
            </a:endParaRPr>
          </a:p>
          <a:p>
            <a:pPr lvl="0"/>
            <a:r>
              <a:rPr lang="en-US" altLang="zh-TW" dirty="0"/>
              <a:t>A</a:t>
            </a:r>
            <a:r>
              <a:rPr lang="zh-TW" altLang="zh-TW" dirty="0"/>
              <a:t>、</a:t>
            </a:r>
            <a:r>
              <a:rPr lang="en-US" altLang="zh-TW" dirty="0"/>
              <a:t>B </a:t>
            </a:r>
            <a:r>
              <a:rPr lang="zh-TW" altLang="zh-TW" dirty="0"/>
              <a:t>門不可同時開啟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Doors A and B cannot be opened at the same time</a:t>
            </a:r>
            <a:endParaRPr lang="zh-TW" altLang="zh-TW" sz="1800" dirty="0">
              <a:solidFill>
                <a:srgbClr val="0000FF"/>
              </a:solidFill>
            </a:endParaRPr>
          </a:p>
          <a:p>
            <a:pPr lvl="0"/>
            <a:r>
              <a:rPr lang="zh-TW" altLang="zh-TW" dirty="0"/>
              <a:t>由</a:t>
            </a:r>
            <a:r>
              <a:rPr lang="en-US" altLang="zh-TW" dirty="0"/>
              <a:t>FAB</a:t>
            </a:r>
            <a:r>
              <a:rPr lang="zh-TW" altLang="zh-TW" dirty="0"/>
              <a:t>到</a:t>
            </a:r>
            <a:r>
              <a:rPr lang="en-US" altLang="zh-TW" dirty="0"/>
              <a:t>Buffer</a:t>
            </a:r>
            <a:r>
              <a:rPr lang="zh-TW" altLang="zh-TW" dirty="0"/>
              <a:t>區只能開</a:t>
            </a:r>
            <a:r>
              <a:rPr lang="en-US" altLang="zh-TW" dirty="0"/>
              <a:t>B</a:t>
            </a:r>
            <a:r>
              <a:rPr lang="zh-TW" altLang="zh-TW" dirty="0"/>
              <a:t>門，</a:t>
            </a:r>
            <a:r>
              <a:rPr lang="en-US" altLang="zh-TW" dirty="0"/>
              <a:t>A</a:t>
            </a:r>
            <a:r>
              <a:rPr lang="zh-TW" altLang="zh-TW" dirty="0"/>
              <a:t>門不可打開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Only door B can be opened from FAB to Buffer area, door A cannot be opened.</a:t>
            </a:r>
            <a:endParaRPr lang="zh-TW" altLang="zh-TW" sz="1800" dirty="0">
              <a:solidFill>
                <a:srgbClr val="0000FF"/>
              </a:solidFill>
            </a:endParaRPr>
          </a:p>
          <a:p>
            <a:pPr lvl="0"/>
            <a:r>
              <a:rPr lang="zh-TW" altLang="zh-TW" dirty="0"/>
              <a:t>由一般區到</a:t>
            </a:r>
            <a:r>
              <a:rPr lang="en-US" altLang="zh-TW" dirty="0"/>
              <a:t>Buffer</a:t>
            </a:r>
            <a:r>
              <a:rPr lang="zh-TW" altLang="zh-TW" dirty="0"/>
              <a:t>區作業時</a:t>
            </a:r>
            <a:r>
              <a:rPr lang="en-US" altLang="zh-TW" dirty="0"/>
              <a:t>A</a:t>
            </a:r>
            <a:r>
              <a:rPr lang="zh-TW" altLang="zh-TW" dirty="0"/>
              <a:t>門需打開，</a:t>
            </a:r>
            <a:r>
              <a:rPr lang="en-US" altLang="zh-TW" dirty="0"/>
              <a:t>B</a:t>
            </a:r>
            <a:r>
              <a:rPr lang="zh-TW" altLang="zh-TW" dirty="0"/>
              <a:t>門不可打開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When working from the general area to the Buffer area, door A must be opened, door B cannot be opened</a:t>
            </a:r>
            <a:r>
              <a:rPr lang="en-US" altLang="zh-TW" sz="1800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E60B3-3C65-426D-BC29-2C700C137350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5553"/>
            <a:ext cx="8229600" cy="562075"/>
          </a:xfrm>
        </p:spPr>
        <p:txBody>
          <a:bodyPr/>
          <a:lstStyle/>
          <a:p>
            <a:pPr lvl="0"/>
            <a:r>
              <a:rPr lang="zh-TW" altLang="zh-TW" sz="2800" dirty="0"/>
              <a:t>無塵室</a:t>
            </a:r>
            <a:r>
              <a:rPr lang="en-US" altLang="zh-TW" sz="2800" dirty="0"/>
              <a:t>Buffer</a:t>
            </a:r>
            <a:r>
              <a:rPr lang="zh-TW" altLang="zh-TW" sz="2800" dirty="0"/>
              <a:t>區鐵捲門進出</a:t>
            </a:r>
            <a:r>
              <a:rPr lang="zh-TW" altLang="zh-TW" sz="2800" dirty="0" smtClean="0"/>
              <a:t>規範</a:t>
            </a:r>
            <a:endParaRPr lang="zh-TW" altLang="en-US" sz="2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1130367"/>
            <a:ext cx="5544615" cy="12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33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 smtClean="0"/>
              <a:t>凡</a:t>
            </a:r>
            <a:r>
              <a:rPr lang="zh-TW" altLang="zh-TW" dirty="0"/>
              <a:t>本公司同仁且隸屬 </a:t>
            </a:r>
            <a:r>
              <a:rPr lang="en-US" altLang="zh-TW" dirty="0"/>
              <a:t>S000</a:t>
            </a:r>
            <a:r>
              <a:rPr lang="zh-TW" altLang="zh-TW" dirty="0"/>
              <a:t>、</a:t>
            </a:r>
            <a:r>
              <a:rPr lang="en-US" altLang="zh-TW" dirty="0"/>
              <a:t>TC00</a:t>
            </a:r>
            <a:r>
              <a:rPr lang="zh-TW" altLang="zh-TW" dirty="0"/>
              <a:t>、</a:t>
            </a:r>
            <a:r>
              <a:rPr lang="en-US" altLang="zh-TW" dirty="0"/>
              <a:t>S800 </a:t>
            </a:r>
            <a:r>
              <a:rPr lang="zh-TW" altLang="zh-TW" dirty="0"/>
              <a:t>及經核准之常駐代理商，始可自由 進出潔淨區</a:t>
            </a:r>
            <a:r>
              <a:rPr lang="zh-TW" altLang="zh-TW" dirty="0" smtClean="0"/>
              <a:t>，但</a:t>
            </a:r>
            <a:r>
              <a:rPr lang="zh-TW" altLang="zh-TW" dirty="0"/>
              <a:t>在潔淨區內需配掛潔淨區識別證。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Employees of the departments like S000, TC00, S800 and vender which already be approved can enter the fab by producing their Identity card.</a:t>
            </a:r>
            <a:endParaRPr lang="zh-TW" altLang="zh-TW" sz="1800" dirty="0">
              <a:solidFill>
                <a:srgbClr val="0000FF"/>
              </a:solidFill>
            </a:endParaRPr>
          </a:p>
          <a:p>
            <a:r>
              <a:rPr lang="zh-TW" altLang="zh-TW" dirty="0" smtClean="0"/>
              <a:t>非</a:t>
            </a:r>
            <a:r>
              <a:rPr lang="zh-TW" altLang="zh-TW" dirty="0"/>
              <a:t>隸屬</a:t>
            </a:r>
            <a:r>
              <a:rPr lang="en-US" altLang="zh-TW" dirty="0"/>
              <a:t> 1 </a:t>
            </a:r>
            <a:r>
              <a:rPr lang="zh-TW" altLang="zh-TW" dirty="0"/>
              <a:t>項之本公司同仁，需至管制櫃台</a:t>
            </a:r>
            <a:r>
              <a:rPr lang="zh-TW" altLang="zh-TW" dirty="0" smtClean="0"/>
              <a:t>登錄，</a:t>
            </a:r>
            <a:r>
              <a:rPr lang="zh-TW" altLang="zh-TW" dirty="0"/>
              <a:t>並換取潔淨區識別證，始可</a:t>
            </a:r>
            <a:r>
              <a:rPr lang="zh-TW" altLang="zh-TW" dirty="0" smtClean="0"/>
              <a:t>進入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</a:rPr>
              <a:t>Customers</a:t>
            </a:r>
            <a:r>
              <a:rPr lang="en-US" altLang="zh-TW" sz="1800" dirty="0">
                <a:solidFill>
                  <a:srgbClr val="0000FF"/>
                </a:solidFill>
              </a:rPr>
              <a:t>, guests and non-approved venders must obtain a temporary identity card at </a:t>
            </a:r>
            <a:r>
              <a:rPr lang="en-US" altLang="zh-TW" sz="1800" dirty="0" smtClean="0">
                <a:solidFill>
                  <a:srgbClr val="0000FF"/>
                </a:solidFill>
              </a:rPr>
              <a:t>entrance </a:t>
            </a:r>
            <a:r>
              <a:rPr lang="en-US" altLang="zh-TW" sz="1800" dirty="0">
                <a:solidFill>
                  <a:srgbClr val="0000FF"/>
                </a:solidFill>
              </a:rPr>
              <a:t>of the fab.</a:t>
            </a:r>
            <a:endParaRPr lang="zh-TW" altLang="zh-TW" sz="1800" dirty="0">
              <a:solidFill>
                <a:srgbClr val="0000FF"/>
              </a:solidFill>
            </a:endParaRPr>
          </a:p>
          <a:p>
            <a:pPr lvl="0"/>
            <a:r>
              <a:rPr lang="zh-TW" altLang="zh-TW" dirty="0"/>
              <a:t>客戶、貴賓、來賓及非經核准之代理商，需由各負責部門派引導人員，填寫『來賓、外賓潔淨</a:t>
            </a:r>
            <a:r>
              <a:rPr lang="zh-TW" altLang="zh-TW" dirty="0" smtClean="0"/>
              <a:t>區進入</a:t>
            </a:r>
            <a:r>
              <a:rPr lang="zh-TW" altLang="zh-TW" dirty="0"/>
              <a:t>申請</a:t>
            </a:r>
            <a:r>
              <a:rPr lang="zh-TW" altLang="zh-TW" dirty="0" smtClean="0"/>
              <a:t>單』，</a:t>
            </a:r>
            <a:r>
              <a:rPr lang="zh-TW" altLang="zh-TW" dirty="0"/>
              <a:t>經核准後至管制櫃台</a:t>
            </a:r>
            <a:r>
              <a:rPr lang="zh-TW" altLang="zh-TW" dirty="0" smtClean="0"/>
              <a:t>登錄，</a:t>
            </a:r>
            <a:r>
              <a:rPr lang="zh-TW" altLang="zh-TW" dirty="0"/>
              <a:t>換取潔淨區識別證始可進入，且由引導人員指導進入潔淨區流程</a:t>
            </a:r>
            <a:r>
              <a:rPr lang="zh-TW" altLang="zh-TW" dirty="0" smtClean="0"/>
              <a:t>及規範</a:t>
            </a:r>
            <a:r>
              <a:rPr lang="zh-TW" altLang="zh-TW" dirty="0"/>
              <a:t>。</a:t>
            </a:r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</a:rPr>
              <a:t>Customers</a:t>
            </a:r>
            <a:r>
              <a:rPr lang="en-US" altLang="zh-TW" sz="1800" dirty="0">
                <a:solidFill>
                  <a:srgbClr val="0000FF"/>
                </a:solidFill>
              </a:rPr>
              <a:t>, VIPs, guests and non-approved venders must be sign in "Customers, guests </a:t>
            </a:r>
            <a:r>
              <a:rPr lang="en-US" altLang="zh-TW" sz="1800" dirty="0" smtClean="0">
                <a:solidFill>
                  <a:srgbClr val="0000FF"/>
                </a:solidFill>
              </a:rPr>
              <a:t>application </a:t>
            </a:r>
            <a:r>
              <a:rPr lang="en-US" altLang="zh-TW" sz="1800" dirty="0">
                <a:solidFill>
                  <a:srgbClr val="0000FF"/>
                </a:solidFill>
              </a:rPr>
              <a:t>form" to obtain fab ID card and led by the responsible members from the </a:t>
            </a:r>
            <a:endParaRPr lang="zh-TW" altLang="zh-TW" sz="18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E60B3-3C65-426D-BC29-2C700C13735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無塵室進出前規範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64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+mn-lt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FAB</a:t>
            </a:r>
            <a:r>
              <a:rPr lang="zh-TW" altLang="zh-TW" dirty="0">
                <a:latin typeface="+mn-lt"/>
                <a:ea typeface="微軟正黑體" panose="020B0604030504040204" pitchFamily="34" charset="-120"/>
              </a:rPr>
              <a:t>一律不可化妝、擦香水</a:t>
            </a:r>
            <a:r>
              <a:rPr lang="zh-TW" altLang="zh-TW" dirty="0" smtClean="0">
                <a:latin typeface="+mn-lt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+mn-lt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Makeup </a:t>
            </a:r>
            <a:r>
              <a:rPr lang="en-US" altLang="zh-TW" sz="1800" dirty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and perfumes are not allowed in FAB.</a:t>
            </a:r>
            <a:endParaRPr lang="en-US" altLang="zh-TW" sz="1800" dirty="0">
              <a:latin typeface="+mn-lt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只能攜帶公司配發無照相功能手機進入無塵室</a:t>
            </a:r>
            <a:r>
              <a:rPr lang="zh-TW" altLang="en-US" dirty="0" smtClean="0">
                <a:latin typeface="+mn-lt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+mn-lt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Only  can bring the company mobile phone without camera function into the clean </a:t>
            </a:r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room</a:t>
            </a:r>
          </a:p>
          <a:p>
            <a:pPr lvl="0"/>
            <a:r>
              <a:rPr lang="zh-TW" altLang="zh-TW" dirty="0" smtClean="0">
                <a:latin typeface="+mn-lt"/>
                <a:ea typeface="微軟正黑體" panose="020B0604030504040204" pitchFamily="34" charset="-120"/>
              </a:rPr>
              <a:t>進入更衣室前應更換</a:t>
            </a:r>
            <a:r>
              <a:rPr lang="zh-TW" altLang="en-US" dirty="0" smtClean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+mn-lt"/>
                <a:ea typeface="微軟正黑體" panose="020B0604030504040204" pitchFamily="34" charset="-120"/>
              </a:rPr>
              <a:t>PAJAMAS</a:t>
            </a:r>
            <a:r>
              <a:rPr lang="zh-TW" altLang="zh-TW" dirty="0" smtClean="0">
                <a:latin typeface="+mn-lt"/>
                <a:ea typeface="微軟正黑體" panose="020B0604030504040204" pitchFamily="34" charset="-120"/>
              </a:rPr>
              <a:t>、膠鞋。</a:t>
            </a:r>
            <a:r>
              <a:rPr lang="zh-TW" altLang="en-US" dirty="0" smtClean="0">
                <a:latin typeface="+mn-lt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+mn-lt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To </a:t>
            </a:r>
            <a:r>
              <a:rPr lang="en-US" altLang="zh-TW" sz="1800" dirty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w</a:t>
            </a:r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ear </a:t>
            </a:r>
            <a:r>
              <a:rPr lang="en-US" altLang="zh-TW" sz="1800" dirty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FAB pajamas and clean shoes before entering into clean room</a:t>
            </a:r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.</a:t>
            </a:r>
            <a:endParaRPr lang="en-US" altLang="zh-TW" sz="1800" dirty="0" smtClean="0">
              <a:latin typeface="+mn-lt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 smtClean="0">
                <a:latin typeface="+mn-lt"/>
                <a:ea typeface="微軟正黑體" panose="020B0604030504040204" pitchFamily="34" charset="-120"/>
              </a:rPr>
              <a:t>無塵室內嚴禁使用普通紙本及鉛筆，需使用無塵室專用紙筆</a:t>
            </a:r>
            <a:r>
              <a:rPr lang="zh-TW" altLang="zh-TW" dirty="0" smtClean="0">
                <a:latin typeface="+mn-lt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+mn-lt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Must </a:t>
            </a:r>
            <a:r>
              <a:rPr lang="en-US" altLang="zh-TW" sz="1800" dirty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use cleanroom-specific pen and paper which approved by the </a:t>
            </a:r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manufacturing</a:t>
            </a:r>
            <a:r>
              <a:rPr lang="en-US" altLang="zh-TW" sz="1800" dirty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 department in FAB</a:t>
            </a:r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.</a:t>
            </a:r>
            <a:endParaRPr lang="en-US" altLang="zh-TW" sz="1800" dirty="0" smtClean="0">
              <a:latin typeface="+mn-lt"/>
              <a:ea typeface="微軟正黑體" panose="020B0604030504040204" pitchFamily="34" charset="-120"/>
            </a:endParaRPr>
          </a:p>
          <a:p>
            <a:pPr lvl="0"/>
            <a:r>
              <a:rPr lang="zh-TW" altLang="zh-TW" dirty="0" smtClean="0">
                <a:latin typeface="+mn-lt"/>
                <a:ea typeface="微軟正黑體" panose="020B0604030504040204" pitchFamily="34" charset="-120"/>
              </a:rPr>
              <a:t>戴</a:t>
            </a:r>
            <a:r>
              <a:rPr lang="zh-TW" altLang="zh-TW" dirty="0">
                <a:latin typeface="+mn-lt"/>
                <a:ea typeface="微軟正黑體" panose="020B0604030504040204" pitchFamily="34" charset="-120"/>
              </a:rPr>
              <a:t>髮網時需將瀏海紮入</a:t>
            </a:r>
            <a:r>
              <a:rPr lang="zh-TW" altLang="zh-TW" dirty="0" smtClean="0">
                <a:latin typeface="+mn-lt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+mn-lt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All </a:t>
            </a:r>
            <a:r>
              <a:rPr lang="en-US" altLang="zh-TW" sz="1800" dirty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the hairs must cover by hair cap when wearing hair cap in FAB</a:t>
            </a:r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.</a:t>
            </a:r>
            <a:endParaRPr lang="en-US" altLang="zh-TW" sz="1800" dirty="0" smtClean="0">
              <a:latin typeface="+mn-lt"/>
              <a:ea typeface="微軟正黑體" panose="020B0604030504040204" pitchFamily="34" charset="-120"/>
            </a:endParaRPr>
          </a:p>
          <a:p>
            <a:pPr lvl="0"/>
            <a:r>
              <a:rPr lang="zh-TW" altLang="zh-TW" dirty="0" smtClean="0">
                <a:latin typeface="+mn-lt"/>
                <a:ea typeface="微軟正黑體" panose="020B0604030504040204" pitchFamily="34" charset="-120"/>
              </a:rPr>
              <a:t>在</a:t>
            </a:r>
            <a:r>
              <a:rPr lang="en-US" altLang="zh-TW" dirty="0" smtClean="0">
                <a:latin typeface="+mn-lt"/>
                <a:ea typeface="微軟正黑體" panose="020B0604030504040204" pitchFamily="34" charset="-120"/>
              </a:rPr>
              <a:t>FAB</a:t>
            </a:r>
            <a:r>
              <a:rPr lang="zh-TW" altLang="zh-TW" dirty="0" smtClean="0">
                <a:latin typeface="+mn-lt"/>
                <a:ea typeface="微軟正黑體" panose="020B0604030504040204" pitchFamily="34" charset="-120"/>
              </a:rPr>
              <a:t>內不可將口罩拉離口鼻。</a:t>
            </a:r>
            <a:endParaRPr lang="en-US" altLang="zh-TW" dirty="0">
              <a:latin typeface="+mn-lt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Can’t pull the facemask away from mouth.</a:t>
            </a:r>
          </a:p>
          <a:p>
            <a:pPr lvl="0"/>
            <a:endParaRPr lang="en-US" altLang="zh-TW" dirty="0" smtClean="0">
              <a:latin typeface="+mn-lt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n"/>
            </a:pPr>
            <a:endParaRPr lang="en-US" altLang="zh-TW" sz="1800" dirty="0" smtClean="0">
              <a:latin typeface="+mn-lt"/>
              <a:ea typeface="微軟正黑體" panose="020B0604030504040204" pitchFamily="34" charset="-120"/>
            </a:endParaRPr>
          </a:p>
          <a:p>
            <a:pPr lvl="3">
              <a:buFont typeface="Wingdings" panose="05000000000000000000" pitchFamily="2" charset="2"/>
              <a:buChar char="n"/>
            </a:pP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進入無塵室規章  </a:t>
            </a:r>
            <a:r>
              <a:rPr lang="en-US" altLang="zh-TW" dirty="0" smtClean="0"/>
              <a:t>Clean </a:t>
            </a:r>
            <a:r>
              <a:rPr lang="en-US" altLang="zh-TW" dirty="0"/>
              <a:t>Room Discipline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94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+mn-lt"/>
                <a:ea typeface="微軟正黑體" panose="020B0604030504040204" pitchFamily="34" charset="-120"/>
              </a:rPr>
              <a:t>進第一道</a:t>
            </a:r>
            <a:r>
              <a:rPr lang="en-US" altLang="zh-TW" dirty="0" smtClean="0">
                <a:latin typeface="+mn-lt"/>
                <a:ea typeface="微軟正黑體" panose="020B0604030504040204" pitchFamily="34" charset="-120"/>
              </a:rPr>
              <a:t>Air Shower</a:t>
            </a:r>
            <a:r>
              <a:rPr lang="zh-TW" altLang="en-US" dirty="0" smtClean="0">
                <a:latin typeface="+mn-lt"/>
                <a:ea typeface="微軟正黑體" panose="020B0604030504040204" pitchFamily="34" charset="-120"/>
              </a:rPr>
              <a:t> 步驟</a:t>
            </a:r>
            <a:endParaRPr lang="en-US" altLang="zh-TW" dirty="0" smtClean="0">
              <a:latin typeface="+mn-lt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First Air Shower SOP</a:t>
            </a:r>
          </a:p>
          <a:p>
            <a:r>
              <a:rPr lang="zh-TW" altLang="zh-TW" dirty="0">
                <a:latin typeface="+mn-lt"/>
                <a:ea typeface="微軟正黑體" panose="020B0604030504040204" pitchFamily="34" charset="-120"/>
              </a:rPr>
              <a:t>注意：洗手完後手上不可有殘留水珠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Note: there should be no residual water drops on your hands after washing your hands</a:t>
            </a:r>
            <a:endParaRPr lang="zh-TW" altLang="zh-TW" sz="1800" dirty="0">
              <a:solidFill>
                <a:srgbClr val="0000FF"/>
              </a:solidFill>
              <a:latin typeface="+mn-lt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rgbClr val="0000FF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E60B3-3C65-426D-BC29-2C700C13735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2800" dirty="0"/>
              <a:t>進入</a:t>
            </a:r>
            <a:r>
              <a:rPr lang="en-US" altLang="zh-TW" sz="2800" dirty="0"/>
              <a:t>FAB </a:t>
            </a:r>
            <a:r>
              <a:rPr lang="zh-TW" altLang="zh-TW" sz="2800" dirty="0"/>
              <a:t>標準流程</a:t>
            </a:r>
            <a:r>
              <a:rPr lang="en-US" altLang="zh-TW" sz="2800" dirty="0"/>
              <a:t>  </a:t>
            </a:r>
            <a:r>
              <a:rPr lang="en-US" altLang="zh-TW" sz="2800" dirty="0" smtClean="0"/>
              <a:t>SOP </a:t>
            </a:r>
            <a:r>
              <a:rPr lang="en-US" altLang="zh-TW" sz="2800" dirty="0"/>
              <a:t>of FAB Coverall Dressing </a:t>
            </a:r>
            <a:endParaRPr lang="zh-TW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0888"/>
            <a:ext cx="8796969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76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 smtClean="0">
                <a:latin typeface="+mn-lt"/>
                <a:ea typeface="微軟正黑體" panose="020B0604030504040204" pitchFamily="34" charset="-120"/>
              </a:rPr>
              <a:t>進第二道</a:t>
            </a:r>
            <a:r>
              <a:rPr lang="en-US" altLang="zh-TW" sz="2000" dirty="0" smtClean="0">
                <a:latin typeface="+mn-lt"/>
                <a:ea typeface="微軟正黑體" panose="020B0604030504040204" pitchFamily="34" charset="-120"/>
              </a:rPr>
              <a:t>Air Shower</a:t>
            </a:r>
            <a:r>
              <a:rPr lang="zh-TW" altLang="en-US" sz="2000" dirty="0" smtClean="0">
                <a:latin typeface="+mn-lt"/>
                <a:ea typeface="微軟正黑體" panose="020B0604030504040204" pitchFamily="34" charset="-120"/>
              </a:rPr>
              <a:t> 步驟</a:t>
            </a:r>
            <a:endParaRPr lang="en-US" altLang="zh-TW" sz="2000" dirty="0" smtClean="0">
              <a:latin typeface="+mn-lt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 smtClean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Second Air Shower SOP</a:t>
            </a:r>
            <a:endParaRPr lang="zh-TW" altLang="en-US" sz="1800" dirty="0">
              <a:solidFill>
                <a:srgbClr val="0000FF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E60B3-3C65-426D-BC29-2C700C13735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2800" dirty="0"/>
              <a:t>進入</a:t>
            </a:r>
            <a:r>
              <a:rPr lang="en-US" altLang="zh-TW" sz="2800" dirty="0"/>
              <a:t>FAB </a:t>
            </a:r>
            <a:r>
              <a:rPr lang="zh-TW" altLang="zh-TW" sz="2800" dirty="0"/>
              <a:t>標準流程</a:t>
            </a:r>
            <a:r>
              <a:rPr lang="en-US" altLang="zh-TW" sz="2800" dirty="0"/>
              <a:t>  </a:t>
            </a:r>
            <a:r>
              <a:rPr lang="en-US" altLang="zh-TW" sz="2800" dirty="0" smtClean="0"/>
              <a:t>SOP </a:t>
            </a:r>
            <a:r>
              <a:rPr lang="en-US" altLang="zh-TW" sz="2800" dirty="0"/>
              <a:t>of FAB Coverall Dressing </a:t>
            </a:r>
            <a:endParaRPr lang="zh-TW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81" y="1988840"/>
            <a:ext cx="8596267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8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3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4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3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4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6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5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uvoton 直式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6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40_Blank Presentation">
  <a:themeElements>
    <a:clrScheme name="2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Blank Presentation">
      <a:majorFont>
        <a:latin typeface="Verdana"/>
        <a:ea typeface="新細明體"/>
        <a:cs typeface=""/>
      </a:majorFont>
      <a:minorFont>
        <a:latin typeface="Arial Unicode MS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7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8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41_Blank Presentation">
  <a:themeElements>
    <a:clrScheme name="2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Blank Presentation">
      <a:majorFont>
        <a:latin typeface="Verdana"/>
        <a:ea typeface="新細明體"/>
        <a:cs typeface=""/>
      </a:majorFont>
      <a:minorFont>
        <a:latin typeface="Arial Unicode MS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0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22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9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3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24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25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26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27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FA5776AF-29AB-451D-9069-F7435110D9F2}" vid="{31D0DCF9-F5F6-43F4-9FA0-A71FBDC42D98}"/>
    </a:ext>
  </a:extLst>
</a:theme>
</file>

<file path=ppt/theme/theme35.xml><?xml version="1.0" encoding="utf-8"?>
<a:theme xmlns:a="http://schemas.openxmlformats.org/drawingml/2006/main" name="28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FF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7.xml><?xml version="1.0" encoding="utf-8"?>
<a:theme xmlns:a="http://schemas.openxmlformats.org/drawingml/2006/main" name="29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30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nuvot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voton" id="{0588529B-D24E-4D88-B4FC-A23FE961561E}" vid="{AA915BD1-032E-46FE-86E4-9A92A5CA6D56}"/>
    </a:ext>
  </a:extLst>
</a:theme>
</file>

<file path=ppt/theme/theme4.xml><?xml version="1.0" encoding="utf-8"?>
<a:theme xmlns:a="http://schemas.openxmlformats.org/drawingml/2006/main" name="8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nuvoton 直式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9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0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2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_x9031__x5225_ xmlns="E21E6BE8-0E6C-4B5F-A1A3-2EDCF02317EF">W12</_x9031__x5225_>
    <Author xmlns="http://schemas.microsoft.com/sharepoint/v3">
      <UserInfo>
        <DisplayName/>
        <AccountId xsi:nil="true"/>
        <AccountType/>
      </UserInfo>
    </Author>
    <_SourceUrl xmlns="http://schemas.microsoft.com/sharepoint/v3" xsi:nil="true"/>
    <Summary xmlns="E21E6BE8-0E6C-4B5F-A1A3-2EDCF02317EF">1. 2017/Q1 KPI 
2. 專人送貨效益評估</Summary>
    <Owner xmlns="E21E6BE8-0E6C-4B5F-A1A3-2EDCF02317EF">S120</Owner>
    <xd_ProgID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DC7CF71A312D4691830755C68A5E81" ma:contentTypeVersion="1" ma:contentTypeDescription="Create a new document." ma:contentTypeScope="" ma:versionID="54a430fb2cfcc55d2d9e3ada7e0bfa90">
  <xsd:schema xmlns:xsd="http://www.w3.org/2001/XMLSchema" xmlns:xs="http://www.w3.org/2001/XMLSchema" xmlns:p="http://schemas.microsoft.com/office/2006/metadata/properties" xmlns:ns1="http://schemas.microsoft.com/sharepoint/v3" xmlns:ns2="E21E6BE8-0E6C-4B5F-A1A3-2EDCF02317EF" targetNamespace="http://schemas.microsoft.com/office/2006/metadata/properties" ma:root="true" ma:fieldsID="d3b960d728175581fb022218ad62ed92" ns1:_="" ns2:_="">
    <xsd:import namespace="http://schemas.microsoft.com/sharepoint/v3"/>
    <xsd:import namespace="E21E6BE8-0E6C-4B5F-A1A3-2EDCF02317EF"/>
    <xsd:element name="properties">
      <xsd:complexType>
        <xsd:sequence>
          <xsd:element name="documentManagement">
            <xsd:complexType>
              <xsd:all>
                <xsd:element ref="ns1:_ModerationComments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2:Owner" minOccurs="0"/>
                <xsd:element ref="ns2:SPSPlus_DocField1" minOccurs="0"/>
                <xsd:element ref="ns2:SPSPlus_DocField2" minOccurs="0"/>
                <xsd:element ref="ns2:SPSPlus_DocField3" minOccurs="0"/>
                <xsd:element ref="ns2:_x9031__x5225_" minOccurs="0"/>
                <xsd:element ref="ns2:Summary" minOccurs="0"/>
                <xsd:element ref="ns1:ContentTypeId" minOccurs="0"/>
                <xsd:element ref="ns1:TemplateUrl" minOccurs="0"/>
                <xsd:element ref="ns1:xd_ProgID" minOccurs="0"/>
                <xsd:element ref="ns1:xd_Signature" minOccurs="0"/>
                <xsd:element ref="ns1:Author" minOccurs="0"/>
                <xsd:element ref="ns1:ID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SortBehavior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SyncClient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ItemChildCount" minOccurs="0"/>
                <xsd:element ref="ns1:FolderChildCount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DocConcurrencyNumb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ModerationComments" ma:index="0" nillable="true" ma:displayName="Approver Comments" ma:hidden="true" ma:internalName="_ModerationComments" ma:readOnly="true">
      <xsd:simpleType>
        <xsd:restriction base="dms:Note"/>
      </xsd:simpleType>
    </xsd:element>
    <xsd:element name="File_x0020_Type" ma:index="4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5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6" nillable="true" ma:displayName="Source URL" ma:hidden="true" ma:internalName="_SourceUrl">
      <xsd:simpleType>
        <xsd:restriction base="dms:Text"/>
      </xsd:simpleType>
    </xsd:element>
    <xsd:element name="_SharedFileIndex" ma:index="7" nillable="true" ma:displayName="Shared File Index" ma:hidden="true" ma:internalName="_SharedFileIndex">
      <xsd:simpleType>
        <xsd:restriction base="dms:Text"/>
      </xsd:simpleType>
    </xsd:element>
    <xsd:element name="ContentTypeId" ma:index="15" nillable="true" ma:displayName="Content Type ID" ma:hidden="true" ma:internalName="ContentTypeId" ma:readOnly="true">
      <xsd:simpleType>
        <xsd:restriction base="dms:Unknown"/>
      </xsd:simpleType>
    </xsd:element>
    <xsd:element name="TemplateUrl" ma:index="16" nillable="true" ma:displayName="Template Link" ma:hidden="true" ma:internalName="TemplateUrl">
      <xsd:simpleType>
        <xsd:restriction base="dms:Text"/>
      </xsd:simpleType>
    </xsd:element>
    <xsd:element name="xd_ProgID" ma:index="17" nillable="true" ma:displayName="HTML File Link" ma:hidden="true" ma:internalName="xd_ProgID">
      <xsd:simpleType>
        <xsd:restriction base="dms:Text"/>
      </xsd:simpleType>
    </xsd:element>
    <xsd:element name="xd_Signature" ma:index="18" nillable="true" ma:displayName="Is Signed" ma:hidden="true" ma:internalName="xd_Signature" ma:readOnly="true">
      <xsd:simpleType>
        <xsd:restriction base="dms:Boolean"/>
      </xsd:simpleType>
    </xsd:element>
    <xsd:element name="Author" ma:index="19" nillable="true" ma:displayName="Created By" ma:list="UserInfo" ma:internalName="Auth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D" ma:index="20" nillable="true" ma:displayName="ID" ma:internalName="ID" ma:readOnly="true">
      <xsd:simpleType>
        <xsd:restriction base="dms:Unknown"/>
      </xsd:simpleType>
    </xsd:element>
    <xsd:element name="Editor" ma:index="24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25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26" nillable="true" ma:displayName="Copy Source" ma:internalName="_CopySource" ma:readOnly="true">
      <xsd:simpleType>
        <xsd:restriction base="dms:Text"/>
      </xsd:simpleType>
    </xsd:element>
    <xsd:element name="_ModerationStatus" ma:index="27" nillable="true" ma:displayName="Approval Status" ma:default="0" ma:hidden="true" ma:internalName="_ModerationStatus" ma:readOnly="true">
      <xsd:simpleType>
        <xsd:restriction base="dms:Unknown"/>
      </xsd:simpleType>
    </xsd:element>
    <xsd:element name="FileRef" ma:index="2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29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30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31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32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33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SortBehavior" ma:index="34" nillable="true" ma:displayName="Sort Type" ma:hidden="true" ma:list="Docs" ma:internalName="SortBehavior" ma:readOnly="true" ma:showField="SortBehavior">
      <xsd:simpleType>
        <xsd:restriction base="dms:Lookup"/>
      </xsd:simpleType>
    </xsd:element>
    <xsd:element name="CheckedOutUserId" ma:index="36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37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38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39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SyncClientId" ma:index="40" nillable="true" ma:displayName="Client Id" ma:hidden="true" ma:list="Docs" ma:internalName="SyncClientId" ma:readOnly="true" ma:showField="SyncClientId">
      <xsd:simpleType>
        <xsd:restriction base="dms:Lookup"/>
      </xsd:simpleType>
    </xsd:element>
    <xsd:element name="ProgId" ma:index="41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42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43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44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45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8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9" nillable="true" ma:displayName="Level" ma:hidden="true" ma:internalName="_Level" ma:readOnly="true">
      <xsd:simpleType>
        <xsd:restriction base="dms:Unknown"/>
      </xsd:simpleType>
    </xsd:element>
    <xsd:element name="_IsCurrentVersion" ma:index="60" nillable="true" ma:displayName="Is Current Version" ma:hidden="true" ma:internalName="_IsCurrentVersion" ma:readOnly="true">
      <xsd:simpleType>
        <xsd:restriction base="dms:Boolean"/>
      </xsd:simpleType>
    </xsd:element>
    <xsd:element name="ItemChildCount" ma:index="61" nillable="true" ma:displayName="Item Child Count" ma:hidden="true" ma:list="Docs" ma:internalName="ItemChildCount" ma:readOnly="true" ma:showField="ItemChildCount">
      <xsd:simpleType>
        <xsd:restriction base="dms:Lookup"/>
      </xsd:simpleType>
    </xsd:element>
    <xsd:element name="FolderChildCount" ma:index="62" nillable="true" ma:displayName="Folder Child Count" ma:hidden="true" ma:list="Docs" ma:internalName="FolderChildCount" ma:readOnly="true" ma:showField="FolderChildCount">
      <xsd:simpleType>
        <xsd:restriction base="dms:Lookup"/>
      </xsd:simpleType>
    </xsd:element>
    <xsd:element name="owshiddenversion" ma:index="66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67" nillable="true" ma:displayName="UI Version" ma:hidden="true" ma:internalName="_UIVersion" ma:readOnly="true">
      <xsd:simpleType>
        <xsd:restriction base="dms:Unknown"/>
      </xsd:simpleType>
    </xsd:element>
    <xsd:element name="_UIVersionString" ma:index="68" nillable="true" ma:displayName="Version" ma:internalName="_UIVersionString" ma:readOnly="true">
      <xsd:simpleType>
        <xsd:restriction base="dms:Text"/>
      </xsd:simpleType>
    </xsd:element>
    <xsd:element name="InstanceID" ma:index="69" nillable="true" ma:displayName="Instance ID" ma:hidden="true" ma:internalName="InstanceID" ma:readOnly="true">
      <xsd:simpleType>
        <xsd:restriction base="dms:Unknown"/>
      </xsd:simpleType>
    </xsd:element>
    <xsd:element name="Order" ma:index="70" nillable="true" ma:displayName="Order" ma:hidden="true" ma:internalName="Order">
      <xsd:simpleType>
        <xsd:restriction base="dms:Number"/>
      </xsd:simpleType>
    </xsd:element>
    <xsd:element name="GUID" ma:index="71" nillable="true" ma:displayName="GUID" ma:hidden="true" ma:internalName="GUID" ma:readOnly="true">
      <xsd:simpleType>
        <xsd:restriction base="dms:Unknown"/>
      </xsd:simpleType>
    </xsd:element>
    <xsd:element name="WorkflowVersion" ma:index="72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73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74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75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DocConcurrencyNumber" ma:index="76" nillable="true" ma:displayName="Document Concurrency Number" ma:hidden="true" ma:list="Docs" ma:internalName="DocConcurrencyNumber" ma:readOnly="true" ma:showField="DocConcurrencyNumber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1E6BE8-0E6C-4B5F-A1A3-2EDCF02317EF" elementFormDefault="qualified">
    <xsd:import namespace="http://schemas.microsoft.com/office/2006/documentManagement/types"/>
    <xsd:import namespace="http://schemas.microsoft.com/office/infopath/2007/PartnerControls"/>
    <xsd:element name="Owner" ma:index="9" nillable="true" ma:displayName="Dept." ma:format="Dropdown" ma:internalName="Owner">
      <xsd:simpleType>
        <xsd:restriction base="dms:Choice">
          <xsd:enumeration value="S110"/>
          <xsd:enumeration value="S120"/>
          <xsd:enumeration value="S130"/>
        </xsd:restriction>
      </xsd:simpleType>
    </xsd:element>
    <xsd:element name="SPSPlus_DocField1" ma:index="10" nillable="true" ma:displayName="Hit Rates" ma:internalName="SPSPlus_DocField1" ma:readOnly="true">
      <xsd:simpleType>
        <xsd:restriction base="dms:Unknown"/>
      </xsd:simpleType>
    </xsd:element>
    <xsd:element name="SPSPlus_DocField2" ma:index="11" nillable="true" ma:displayName="Vote of useful" ma:internalName="SPSPlus_DocField2" ma:readOnly="true">
      <xsd:simpleType>
        <xsd:restriction base="dms:Unknown"/>
      </xsd:simpleType>
    </xsd:element>
    <xsd:element name="SPSPlus_DocField3" ma:index="12" nillable="true" ma:displayName="Vote of useless" ma:internalName="SPSPlus_DocField3" ma:readOnly="true">
      <xsd:simpleType>
        <xsd:restriction base="dms:Unknown"/>
      </xsd:simpleType>
    </xsd:element>
    <xsd:element name="_x9031__x5225_" ma:index="13" nillable="true" ma:displayName="週別" ma:format="Dropdown" ma:internalName="_x9031__x5225_">
      <xsd:simpleType>
        <xsd:restriction base="dms:Choice">
          <xsd:enumeration value="W01"/>
          <xsd:enumeration value="W02"/>
          <xsd:enumeration value="W03"/>
          <xsd:enumeration value="W04"/>
          <xsd:enumeration value="W05"/>
          <xsd:enumeration value="W06"/>
          <xsd:enumeration value="W07"/>
          <xsd:enumeration value="W08"/>
          <xsd:enumeration value="W09"/>
          <xsd:enumeration value="W10"/>
          <xsd:enumeration value="W11"/>
          <xsd:enumeration value="W12"/>
          <xsd:enumeration value="W13"/>
          <xsd:enumeration value="W14"/>
          <xsd:enumeration value="W15"/>
          <xsd:enumeration value="W16"/>
          <xsd:enumeration value="W17"/>
          <xsd:enumeration value="W18"/>
          <xsd:enumeration value="W19"/>
          <xsd:enumeration value="W20"/>
          <xsd:enumeration value="W21"/>
          <xsd:enumeration value="W22"/>
          <xsd:enumeration value="W23"/>
          <xsd:enumeration value="W24"/>
          <xsd:enumeration value="W25"/>
          <xsd:enumeration value="W26"/>
          <xsd:enumeration value="W27"/>
          <xsd:enumeration value="W28"/>
          <xsd:enumeration value="W29"/>
          <xsd:enumeration value="W30"/>
          <xsd:enumeration value="W31"/>
          <xsd:enumeration value="W32"/>
          <xsd:enumeration value="W33"/>
          <xsd:enumeration value="W34"/>
          <xsd:enumeration value="W35"/>
          <xsd:enumeration value="W36"/>
          <xsd:enumeration value="W37"/>
          <xsd:enumeration value="W38"/>
          <xsd:enumeration value="W39"/>
          <xsd:enumeration value="W40"/>
          <xsd:enumeration value="W41"/>
          <xsd:enumeration value="W42"/>
          <xsd:enumeration value="W43"/>
          <xsd:enumeration value="W44"/>
          <xsd:enumeration value="W45"/>
          <xsd:enumeration value="W46"/>
          <xsd:enumeration value="W47"/>
          <xsd:enumeration value="W48"/>
          <xsd:enumeration value="W49"/>
          <xsd:enumeration value="W50"/>
          <xsd:enumeration value="W51"/>
          <xsd:enumeration value="W52"/>
          <xsd:enumeration value="W53"/>
          <xsd:enumeration value="W54"/>
        </xsd:restriction>
      </xsd:simpleType>
    </xsd:element>
    <xsd:element name="Summary" ma:index="14" nillable="true" ma:displayName="Summary (limit 255 char.)" ma:internalName="Summary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8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DF1FB9FC-7D26-4F68-99B3-AF5CCBCA362F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E21E6BE8-0E6C-4B5F-A1A3-2EDCF02317E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F2AD3BE-249E-4586-9061-98B6610D3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21E6BE8-0E6C-4B5F-A1A3-2EDCF02317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CCDB6D-2212-4AFF-8570-E17AB3DC713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AD01EF9-4695-427A-BB89-45C7F4EC9438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nuvoton - Master Slide B</Template>
  <TotalTime>320405</TotalTime>
  <Words>961</Words>
  <Application>Microsoft Office PowerPoint</Application>
  <PresentationFormat>如螢幕大小 (4:3)</PresentationFormat>
  <Paragraphs>91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40</vt:i4>
      </vt:variant>
      <vt:variant>
        <vt:lpstr>投影片標題</vt:lpstr>
      </vt:variant>
      <vt:variant>
        <vt:i4>12</vt:i4>
      </vt:variant>
    </vt:vector>
  </HeadingPairs>
  <TitlesOfParts>
    <vt:vector size="63" baseType="lpstr">
      <vt:lpstr>Arial Unicode MS</vt:lpstr>
      <vt:lpstr>MS PGothic</vt:lpstr>
      <vt:lpstr>MS PGothic</vt:lpstr>
      <vt:lpstr>微軟正黑體</vt:lpstr>
      <vt:lpstr>新細明體</vt:lpstr>
      <vt:lpstr>Arial</vt:lpstr>
      <vt:lpstr>Calibri</vt:lpstr>
      <vt:lpstr>Trebuchet MS</vt:lpstr>
      <vt:lpstr>Verdana</vt:lpstr>
      <vt:lpstr>Wingdings</vt:lpstr>
      <vt:lpstr>Wingdings 2</vt:lpstr>
      <vt:lpstr>自訂設計</vt:lpstr>
      <vt:lpstr>nuvoton 直式</vt:lpstr>
      <vt:lpstr>7_Blank Presentation</vt:lpstr>
      <vt:lpstr>8_Blank Presentation</vt:lpstr>
      <vt:lpstr>1_nuvoton 直式</vt:lpstr>
      <vt:lpstr>9_Blank Presentation</vt:lpstr>
      <vt:lpstr>10_Blank Presentation</vt:lpstr>
      <vt:lpstr>11_Blank Presentation</vt:lpstr>
      <vt:lpstr>12_Blank Presentation</vt:lpstr>
      <vt:lpstr>13_Blank Presentation</vt:lpstr>
      <vt:lpstr>1_佈景主題1</vt:lpstr>
      <vt:lpstr>14_Blank Presentation</vt:lpstr>
      <vt:lpstr>1_Blank Presentation</vt:lpstr>
      <vt:lpstr>2_Blank Presentation</vt:lpstr>
      <vt:lpstr>3_Blank Presentation</vt:lpstr>
      <vt:lpstr>4_Blank Presentation</vt:lpstr>
      <vt:lpstr>5_Blank Presentation</vt:lpstr>
      <vt:lpstr>6_Blank Presentation</vt:lpstr>
      <vt:lpstr>15_Blank Presentation</vt:lpstr>
      <vt:lpstr>16_Blank Presentation</vt:lpstr>
      <vt:lpstr>40_Blank Presentation</vt:lpstr>
      <vt:lpstr>17_Blank Presentation</vt:lpstr>
      <vt:lpstr>18_Blank Presentation</vt:lpstr>
      <vt:lpstr>41_Blank Presentation</vt:lpstr>
      <vt:lpstr>20_Blank Presentation</vt:lpstr>
      <vt:lpstr>21_Blank Presentation</vt:lpstr>
      <vt:lpstr>22_Blank Presentation</vt:lpstr>
      <vt:lpstr>19_Blank Presentation</vt:lpstr>
      <vt:lpstr>23_Blank Presentation</vt:lpstr>
      <vt:lpstr>24_Blank Presentation</vt:lpstr>
      <vt:lpstr>25_Blank Presentation</vt:lpstr>
      <vt:lpstr>26_Blank Presentation</vt:lpstr>
      <vt:lpstr>27_Blank Presentation</vt:lpstr>
      <vt:lpstr>佈景主題1</vt:lpstr>
      <vt:lpstr>28_Blank Presentation</vt:lpstr>
      <vt:lpstr>3_Office Theme</vt:lpstr>
      <vt:lpstr>29_Blank Presentation</vt:lpstr>
      <vt:lpstr>30_Blank Presentation</vt:lpstr>
      <vt:lpstr>nuvoton</vt:lpstr>
      <vt:lpstr>2_Office Theme</vt:lpstr>
      <vt:lpstr>晶圓製造區人員進出管制規範</vt:lpstr>
      <vt:lpstr>晶圓製造區人員進出管制規範</vt:lpstr>
      <vt:lpstr>FAB內區域潔淨度劃分</vt:lpstr>
      <vt:lpstr>進入FAB製程操作區須從Air Shower進入</vt:lpstr>
      <vt:lpstr>無塵室Buffer區鐵捲門進出規範</vt:lpstr>
      <vt:lpstr>無塵室進出前規範</vt:lpstr>
      <vt:lpstr>進入無塵室規章  Clean Room Discipline</vt:lpstr>
      <vt:lpstr>進入FAB 標準流程  SOP of FAB Coverall Dressing </vt:lpstr>
      <vt:lpstr>進入FAB 標準流程  SOP of FAB Coverall Dressing </vt:lpstr>
      <vt:lpstr>無塵衣穿著注意事項  Notice for FAB Coverall Dressing</vt:lpstr>
      <vt:lpstr>出FAB 標準流程  SOP of FAB Coverall Dressing</vt:lpstr>
      <vt:lpstr>正確無塵衣吊掛方式  Hanging method of clean clothes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2017_W12_S120_Report</dc:title>
  <dc:creator>S130 SCTai0</dc:creator>
  <cp:lastModifiedBy>S720 FJLin</cp:lastModifiedBy>
  <cp:revision>3797</cp:revision>
  <cp:lastPrinted>2020-12-22T05:00:01Z</cp:lastPrinted>
  <dcterms:created xsi:type="dcterms:W3CDTF">2012-04-01T06:08:34Z</dcterms:created>
  <dcterms:modified xsi:type="dcterms:W3CDTF">2022-08-08T06:55:20Z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splay_urn:schemas-microsoft-com:office:office#Author">
    <vt:lpwstr>S120 MTHsu0</vt:lpwstr>
  </property>
</Properties>
</file>